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64" r:id="rId5"/>
    <p:sldId id="261" r:id="rId6"/>
    <p:sldId id="262" r:id="rId7"/>
    <p:sldId id="263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FB8E7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Aligning Reads with Cell Ranger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Cell Ranger Parameters for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5BA8D-942C-CA8B-B7AA-AAEFCEABA0B7}"/>
              </a:ext>
            </a:extLst>
          </p:cNvPr>
          <p:cNvSpPr txBox="1"/>
          <p:nvPr/>
        </p:nvSpPr>
        <p:spPr>
          <a:xfrm>
            <a:off x="508959" y="1630392"/>
            <a:ext cx="491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Genome</a:t>
            </a:r>
          </a:p>
          <a:p>
            <a:r>
              <a:rPr lang="en-US" dirty="0"/>
              <a:t>  Can significantly influence number of Reads/Cells</a:t>
            </a:r>
          </a:p>
        </p:txBody>
      </p:sp>
    </p:spTree>
    <p:extLst>
      <p:ext uri="{BB962C8B-B14F-4D97-AF65-F5344CB8AC3E}">
        <p14:creationId xmlns:p14="http://schemas.microsoft.com/office/powerpoint/2010/main" val="39667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Raw Single Cell RNA-Seq to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6EC454-380C-18B3-E0F7-F3935D694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1" y="2256158"/>
            <a:ext cx="4632385" cy="7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6004152"/>
            <a:chOff x="0" y="751457"/>
            <a:chExt cx="3310759" cy="6004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6827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478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27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64128"/>
            <a:ext cx="3310759" cy="469387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3 - 4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3741576"/>
            <a:ext cx="3310759" cy="311642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1546865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5 - 6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5109858"/>
            <a:ext cx="3310759" cy="174814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311222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7 - 9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6738356"/>
            <a:ext cx="3310759" cy="119643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4480509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DF0-515E-238F-2A7E-655B0D47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Outputs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2A18AE-B674-5AB4-2D8D-9ACA47E5E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44215"/>
              </p:ext>
            </p:extLst>
          </p:nvPr>
        </p:nvGraphicFramePr>
        <p:xfrm>
          <a:off x="775779" y="1969994"/>
          <a:ext cx="18415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84282419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780117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6718624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9679916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59681535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Expression Matrix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951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582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6866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6949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7820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918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0612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902CCBE-63DD-FE23-A0CE-123CD7E3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24866"/>
              </p:ext>
            </p:extLst>
          </p:nvPr>
        </p:nvGraphicFramePr>
        <p:xfrm>
          <a:off x="5359400" y="2857500"/>
          <a:ext cx="1473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6754257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9360252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97819745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776511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 Metadata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86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974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342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285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16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08243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1A2AF3B-654E-C6CF-0C2B-9AECEEAFA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9009"/>
              </p:ext>
            </p:extLst>
          </p:nvPr>
        </p:nvGraphicFramePr>
        <p:xfrm>
          <a:off x="1572404" y="4072815"/>
          <a:ext cx="1473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343586498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544026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86969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78767923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Cell Metadata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170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732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7498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518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598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1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90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Setup and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</p:spTree>
    <p:extLst>
      <p:ext uri="{BB962C8B-B14F-4D97-AF65-F5344CB8AC3E}">
        <p14:creationId xmlns:p14="http://schemas.microsoft.com/office/powerpoint/2010/main" val="210354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295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Module 2: Aligning Reads with Cell Ranger</vt:lpstr>
      <vt:lpstr>Convert Raw Single Cell RNA-Seq to Gene Expression</vt:lpstr>
      <vt:lpstr>Cell Ranger STAR Alignment</vt:lpstr>
      <vt:lpstr>Cell Ranger STAR Alignment: 1 - 2</vt:lpstr>
      <vt:lpstr>Cell Ranger STAR Alignment: 3 - 4</vt:lpstr>
      <vt:lpstr>Cell Ranger STAR Alignment: 5 - 6</vt:lpstr>
      <vt:lpstr>Cell Ranger STAR Alignment: 7 - 9</vt:lpstr>
      <vt:lpstr>Cell Ranger Outputs</vt:lpstr>
      <vt:lpstr>Cell Ranger Setup and Script</vt:lpstr>
      <vt:lpstr>Key Cell Ranger Parameters for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56</cp:revision>
  <dcterms:created xsi:type="dcterms:W3CDTF">2024-01-01T16:06:19Z</dcterms:created>
  <dcterms:modified xsi:type="dcterms:W3CDTF">2024-01-04T22:57:14Z</dcterms:modified>
</cp:coreProperties>
</file>