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8" r:id="rId4"/>
    <p:sldId id="264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B8E7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9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Raw Single Cell RNA-Seq to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6EC454-380C-18B3-E0F7-F3935D69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1" y="2256158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64128"/>
            <a:ext cx="3310759" cy="469387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Setup and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08959" y="163039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269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2: Aligning Reads with Cell Ranger</vt:lpstr>
      <vt:lpstr>Convert Raw Single Cell RNA-Seq to Gene Expression</vt:lpstr>
      <vt:lpstr>Cell Ranger STAR Alignment</vt:lpstr>
      <vt:lpstr>Cell Ranger STAR Alignment: 1 - 2</vt:lpstr>
      <vt:lpstr>Cell Ranger STAR Alignment: 3 - 4</vt:lpstr>
      <vt:lpstr>Cell Ranger STAR Alignment: 5 - 6</vt:lpstr>
      <vt:lpstr>Cell Ranger STAR Alignment: 7 - 9</vt:lpstr>
      <vt:lpstr>Cell Ranger Setup and Script</vt:lpstr>
      <vt:lpstr>Key Cell Ranger Parameters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53</cp:revision>
  <dcterms:created xsi:type="dcterms:W3CDTF">2024-01-01T16:06:19Z</dcterms:created>
  <dcterms:modified xsi:type="dcterms:W3CDTF">2024-01-03T21:37:14Z</dcterms:modified>
</cp:coreProperties>
</file>