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3ED"/>
    <a:srgbClr val="A50021"/>
    <a:srgbClr val="68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0CFF0-3E11-4AF6-9747-7919C58FBC48}" type="datetimeFigureOut">
              <a:rPr lang="en-US" smtClean="0"/>
              <a:t>1/3/24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E9C32-9AD5-4F50-8DB4-01491388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7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https://www.dreamstime.com/stock-illustration-dna-vector-illustration-human-structure-image49975743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E9C32-9AD5-4F50-8DB4-01491388DC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86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5BCB-E3B8-07B8-F935-20391976A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BC591-4310-F7A1-0C2B-41C2A92FC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C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A9D8B-214E-BBC5-816C-30B8814B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C54AA-25DA-40A4-4E68-B7A38DD0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688ED-A527-96A5-50BC-933A8F84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8443" y="6492875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20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99058" y="6356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55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033A-2F5F-351D-6A63-BDAAC03B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0FF4-15C5-2E6B-0C4F-6647A96E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5B5ED-B6CB-390C-B51E-BB044AC2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E5ABD-21F5-238E-B567-A4F9AEB5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9B9D-1E3D-CA2E-C52B-21DAA06B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78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B6BF-ECF8-8904-B356-F34CAFE6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BF5C-F867-67AC-F587-A786B2531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2A129-B425-E1B0-CEA2-3B4F7FDB6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AB8F4-BF71-A5FB-1A2B-D5DBB350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284D2-6FA7-B75B-010E-8B6828BD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A3294-05D4-B5C7-BD02-86176002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6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853FE-71B4-F61F-60FD-A23C9F0B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1/3/24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71E14-28BD-93DD-2814-BE55A5DD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6960C-0AC6-B26A-686A-92E53140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95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A3D82-EBE4-C120-6990-4AE24863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FE47D-DC2A-9EDE-4D3E-253F59EE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B8207-400A-08E9-10E6-F384731A2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634C-F75C-45F7-A87A-C5E2AF3ECA41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B1CC-0FCB-2CB8-FDC9-5D72A2CAB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2AC2D-0DE9-40D7-929B-38644020C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8444" y="64903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880AF11-16A2-55D9-35F9-3011E625EF70}"/>
              </a:ext>
            </a:extLst>
          </p:cNvPr>
          <p:cNvGrpSpPr/>
          <p:nvPr userDrawn="1"/>
        </p:nvGrpSpPr>
        <p:grpSpPr>
          <a:xfrm>
            <a:off x="9894613" y="6356350"/>
            <a:ext cx="2184040" cy="474984"/>
            <a:chOff x="6968939" y="4628992"/>
            <a:chExt cx="2184040" cy="47498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4C8740E-3DF3-283B-1B9D-2CB3D9C4471B}"/>
                </a:ext>
              </a:extLst>
            </p:cNvPr>
            <p:cNvGrpSpPr/>
            <p:nvPr/>
          </p:nvGrpSpPr>
          <p:grpSpPr>
            <a:xfrm>
              <a:off x="7355930" y="4685723"/>
              <a:ext cx="1797049" cy="369373"/>
              <a:chOff x="7200939" y="4475698"/>
              <a:chExt cx="2356037" cy="553721"/>
            </a:xfrm>
          </p:grpSpPr>
          <p:pic>
            <p:nvPicPr>
              <p:cNvPr id="12" name="Picture 4">
                <a:extLst>
                  <a:ext uri="{FF2B5EF4-FFF2-40B4-BE49-F238E27FC236}">
                    <a16:creationId xmlns:a16="http://schemas.microsoft.com/office/drawing/2014/main" id="{D057B878-12E1-E213-DD5D-E8C3B95DEE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2190"/>
              <a:stretch/>
            </p:blipFill>
            <p:spPr bwMode="auto">
              <a:xfrm>
                <a:off x="8979087" y="4475698"/>
                <a:ext cx="577889" cy="553721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3" name="Picture 4">
                <a:extLst>
                  <a:ext uri="{FF2B5EF4-FFF2-40B4-BE49-F238E27FC236}">
                    <a16:creationId xmlns:a16="http://schemas.microsoft.com/office/drawing/2014/main" id="{2B54BAA7-B091-625A-15EF-81A9D34923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50" r="48505"/>
              <a:stretch/>
            </p:blipFill>
            <p:spPr bwMode="auto">
              <a:xfrm>
                <a:off x="7200940" y="4477604"/>
                <a:ext cx="1592647" cy="274320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4" name="Picture 4">
                <a:extLst>
                  <a:ext uri="{FF2B5EF4-FFF2-40B4-BE49-F238E27FC236}">
                    <a16:creationId xmlns:a16="http://schemas.microsoft.com/office/drawing/2014/main" id="{87022AEC-3D98-9BE2-CB82-643603D2DD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495"/>
              <a:stretch/>
            </p:blipFill>
            <p:spPr bwMode="auto">
              <a:xfrm>
                <a:off x="7200939" y="4755099"/>
                <a:ext cx="1778149" cy="274320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DD8890-BC8E-533E-DA38-99A724B6EC7B}"/>
                </a:ext>
              </a:extLst>
            </p:cNvPr>
            <p:cNvSpPr/>
            <p:nvPr/>
          </p:nvSpPr>
          <p:spPr>
            <a:xfrm>
              <a:off x="8562554" y="4686061"/>
              <a:ext cx="162346" cy="2097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6165629-9282-59A2-3252-22C976A32FCB}"/>
                </a:ext>
              </a:extLst>
            </p:cNvPr>
            <p:cNvSpPr/>
            <p:nvPr/>
          </p:nvSpPr>
          <p:spPr>
            <a:xfrm>
              <a:off x="7200726" y="4686061"/>
              <a:ext cx="162346" cy="3690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6">
              <a:extLst>
                <a:ext uri="{FF2B5EF4-FFF2-40B4-BE49-F238E27FC236}">
                  <a16:creationId xmlns:a16="http://schemas.microsoft.com/office/drawing/2014/main" id="{BDB1A56D-B0BB-83FA-A9E4-F4640EAC04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8939" y="4628992"/>
              <a:ext cx="398897" cy="474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2902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2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E794-74C3-59BB-D9FD-8D2419097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5: Cell Type Identification with Seurat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C9B71-6B7C-0107-E8D4-2108C90AA1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NCSU </a:t>
            </a:r>
            <a:r>
              <a:rPr lang="en-US" dirty="0" err="1"/>
              <a:t>scRNA</a:t>
            </a:r>
            <a:r>
              <a:rPr lang="en-US" dirty="0"/>
              <a:t> Workshop, 2024</a:t>
            </a:r>
          </a:p>
          <a:p>
            <a:r>
              <a:rPr lang="en-US" dirty="0"/>
              <a:t>Bruce Corliss, PhD and Allison Dickey, PhD</a:t>
            </a:r>
          </a:p>
        </p:txBody>
      </p:sp>
    </p:spTree>
    <p:extLst>
      <p:ext uri="{BB962C8B-B14F-4D97-AF65-F5344CB8AC3E}">
        <p14:creationId xmlns:p14="http://schemas.microsoft.com/office/powerpoint/2010/main" val="238090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E6B8-8A1F-CBA5-E3BB-A814E8D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00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32</Words>
  <Application>Microsoft Macintosh PowerPoint</Application>
  <PresentationFormat>Widescreen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Module 5: Cell Type Identification with Seurat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Corliss</dc:creator>
  <cp:lastModifiedBy>Bruce Allen Corliss</cp:lastModifiedBy>
  <cp:revision>42</cp:revision>
  <dcterms:created xsi:type="dcterms:W3CDTF">2024-01-01T16:06:19Z</dcterms:created>
  <dcterms:modified xsi:type="dcterms:W3CDTF">2024-01-03T21:43:13Z</dcterms:modified>
</cp:coreProperties>
</file>