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1/3/24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2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5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7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6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9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80AF11-16A2-55D9-35F9-3011E625EF70}"/>
              </a:ext>
            </a:extLst>
          </p:cNvPr>
          <p:cNvGrpSpPr/>
          <p:nvPr userDrawn="1"/>
        </p:nvGrpSpPr>
        <p:grpSpPr>
          <a:xfrm>
            <a:off x="9894613" y="6356350"/>
            <a:ext cx="2184040" cy="474984"/>
            <a:chOff x="6968939" y="4628992"/>
            <a:chExt cx="2184040" cy="4749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C8740E-3DF3-283B-1B9D-2CB3D9C4471B}"/>
                </a:ext>
              </a:extLst>
            </p:cNvPr>
            <p:cNvGrpSpPr/>
            <p:nvPr/>
          </p:nvGrpSpPr>
          <p:grpSpPr>
            <a:xfrm>
              <a:off x="7355930" y="4685723"/>
              <a:ext cx="1797049" cy="369373"/>
              <a:chOff x="7200939" y="4475698"/>
              <a:chExt cx="2356037" cy="553721"/>
            </a:xfrm>
          </p:grpSpPr>
          <p:pic>
            <p:nvPicPr>
              <p:cNvPr id="12" name="Picture 4">
                <a:extLst>
                  <a:ext uri="{FF2B5EF4-FFF2-40B4-BE49-F238E27FC236}">
                    <a16:creationId xmlns:a16="http://schemas.microsoft.com/office/drawing/2014/main" id="{D057B878-12E1-E213-DD5D-E8C3B95DEE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190"/>
              <a:stretch/>
            </p:blipFill>
            <p:spPr bwMode="auto">
              <a:xfrm>
                <a:off x="8979087" y="4475698"/>
                <a:ext cx="577889" cy="553721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3" name="Picture 4">
                <a:extLst>
                  <a:ext uri="{FF2B5EF4-FFF2-40B4-BE49-F238E27FC236}">
                    <a16:creationId xmlns:a16="http://schemas.microsoft.com/office/drawing/2014/main" id="{2B54BAA7-B091-625A-15EF-81A9D34923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50" r="48505"/>
              <a:stretch/>
            </p:blipFill>
            <p:spPr bwMode="auto">
              <a:xfrm>
                <a:off x="7200940" y="4477604"/>
                <a:ext cx="1592647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87022AEC-3D98-9BE2-CB82-643603D2DD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95"/>
              <a:stretch/>
            </p:blipFill>
            <p:spPr bwMode="auto">
              <a:xfrm>
                <a:off x="7200939" y="4755099"/>
                <a:ext cx="1778149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D8890-BC8E-533E-DA38-99A724B6EC7B}"/>
                </a:ext>
              </a:extLst>
            </p:cNvPr>
            <p:cNvSpPr/>
            <p:nvPr/>
          </p:nvSpPr>
          <p:spPr>
            <a:xfrm>
              <a:off x="8562554" y="4686061"/>
              <a:ext cx="162346" cy="209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165629-9282-59A2-3252-22C976A32FCB}"/>
                </a:ext>
              </a:extLst>
            </p:cNvPr>
            <p:cNvSpPr/>
            <p:nvPr/>
          </p:nvSpPr>
          <p:spPr>
            <a:xfrm>
              <a:off x="7200726" y="4686061"/>
              <a:ext cx="162346" cy="369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BDB1A56D-B0BB-83FA-A9E4-F4640EAC0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39" y="4628992"/>
              <a:ext cx="398897" cy="47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2902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3: Best Practices and Troubleshooting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31</Words>
  <Application>Microsoft Macintosh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Module 3: Best Practices and Troubleshooting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Allen Corliss</cp:lastModifiedBy>
  <cp:revision>42</cp:revision>
  <dcterms:created xsi:type="dcterms:W3CDTF">2024-01-01T16:06:19Z</dcterms:created>
  <dcterms:modified xsi:type="dcterms:W3CDTF">2024-01-03T21:45:33Z</dcterms:modified>
</cp:coreProperties>
</file>