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9"/>
  </p:notesMasterIdLst>
  <p:sldIdLst>
    <p:sldId id="256" r:id="rId2"/>
    <p:sldId id="267" r:id="rId3"/>
    <p:sldId id="261" r:id="rId4"/>
    <p:sldId id="262" r:id="rId5"/>
    <p:sldId id="263" r:id="rId6"/>
    <p:sldId id="276" r:id="rId7"/>
    <p:sldId id="275" r:id="rId8"/>
    <p:sldId id="264" r:id="rId9"/>
    <p:sldId id="266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94"/>
  </p:normalViewPr>
  <p:slideViewPr>
    <p:cSldViewPr snapToGrid="0">
      <p:cViewPr>
        <p:scale>
          <a:sx n="75" d="100"/>
          <a:sy n="75" d="100"/>
        </p:scale>
        <p:origin x="18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Differential Gene Analysis and Exploratory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424108" y="1216068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02" y="6074407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450812" y="6122918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57559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7A40-8DFE-BE6A-F4F0-6ECC768F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import thresholds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9C42A-37E6-3768-369D-BA1252B05C75}"/>
              </a:ext>
            </a:extLst>
          </p:cNvPr>
          <p:cNvSpPr/>
          <p:nvPr/>
        </p:nvSpPr>
        <p:spPr>
          <a:xfrm>
            <a:off x="0" y="629173"/>
            <a:ext cx="1704975" cy="10218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25B10-FB02-8B8A-E12A-FF6F840E92AC}"/>
              </a:ext>
            </a:extLst>
          </p:cNvPr>
          <p:cNvSpPr/>
          <p:nvPr/>
        </p:nvSpPr>
        <p:spPr>
          <a:xfrm>
            <a:off x="-1" y="2146300"/>
            <a:ext cx="1704975" cy="47117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0D0556-C14A-C2E8-4DD6-AF59C7339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74"/>
          <a:stretch/>
        </p:blipFill>
        <p:spPr>
          <a:xfrm>
            <a:off x="1806721" y="1174478"/>
            <a:ext cx="5554946" cy="1095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6BAAE-6F02-0C07-AF9D-856526CD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72" y="780447"/>
            <a:ext cx="4386631" cy="2551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567878-B8B9-26F0-28E0-6DF5B283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862" y="3575304"/>
            <a:ext cx="4823903" cy="2819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53B9CF-C3B5-96D0-B1F6-1E41F87E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244" y="4089773"/>
            <a:ext cx="432495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2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A846-4BFB-02A1-AF84-4918220D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Highly Variable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315ED-3843-C54E-CCEF-629047456D2D}"/>
              </a:ext>
            </a:extLst>
          </p:cNvPr>
          <p:cNvSpPr/>
          <p:nvPr/>
        </p:nvSpPr>
        <p:spPr>
          <a:xfrm>
            <a:off x="0" y="629173"/>
            <a:ext cx="1704975" cy="17203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09E47-F905-B044-5629-2F5F3EF59AEF}"/>
              </a:ext>
            </a:extLst>
          </p:cNvPr>
          <p:cNvSpPr/>
          <p:nvPr/>
        </p:nvSpPr>
        <p:spPr>
          <a:xfrm>
            <a:off x="-1" y="2946400"/>
            <a:ext cx="1704975" cy="3911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9DB23-EE22-55D9-571B-E616B17A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003" y="2341746"/>
            <a:ext cx="4862713" cy="3676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E95C2F-E129-0950-2681-C1AFBF2C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32" y="2454741"/>
            <a:ext cx="4817936" cy="3450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32E17C-52EA-DEB4-6251-DC1AD11B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877" y="1095873"/>
            <a:ext cx="59634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9D0E-D3AC-8D88-A03B-BFA357F0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</a:t>
            </a:r>
            <a:r>
              <a:rPr lang="en-US" dirty="0" err="1"/>
              <a:t>Laodings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30808-A778-B7B4-E8C8-6D88DA00DAEC}"/>
              </a:ext>
            </a:extLst>
          </p:cNvPr>
          <p:cNvSpPr/>
          <p:nvPr/>
        </p:nvSpPr>
        <p:spPr>
          <a:xfrm>
            <a:off x="0" y="629173"/>
            <a:ext cx="1704975" cy="30030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A99C1-0636-6FA6-B582-CFE72F0E967E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1ED7A-065B-6814-A15F-EAC2850B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99" y="1662609"/>
            <a:ext cx="5530262" cy="4302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EC99A-AF75-84F0-975A-6FB5F439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05" y="964890"/>
            <a:ext cx="402963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907-68AF-A215-11AE-B873C8B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loadings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EE68F-B47D-C6D8-BAE3-70D40C4B601D}"/>
              </a:ext>
            </a:extLst>
          </p:cNvPr>
          <p:cNvSpPr/>
          <p:nvPr/>
        </p:nvSpPr>
        <p:spPr>
          <a:xfrm>
            <a:off x="0" y="629173"/>
            <a:ext cx="1704975" cy="30030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DA614-7A0D-03F1-9333-E1E26CFB60B3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DDEC4-FC52-BD21-130F-4B3B74F7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75" y="1305404"/>
            <a:ext cx="6791930" cy="5214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7B2A3-C31B-CEF5-6CD4-940869B5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9" y="914824"/>
            <a:ext cx="450595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00" y="1108919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12" y="2331720"/>
            <a:ext cx="6498166" cy="40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71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12" y="807504"/>
            <a:ext cx="570627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213769" y="891501"/>
            <a:ext cx="5387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174168" y="3000894"/>
            <a:ext cx="65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204516" y="4398708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two study groups,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213769" y="5796522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two study groups with replicates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155844" y="679254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8845087" y="2691959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490" y="2689302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267825" y="2806145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>
            <a:extLst>
              <a:ext uri="{FF2B5EF4-FFF2-40B4-BE49-F238E27FC236}">
                <a16:creationId xmlns:a16="http://schemas.microsoft.com/office/drawing/2014/main" id="{0F5A9075-FE35-8D45-6977-7ABA6F10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18" y="4280145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ECBC203A-88EC-A976-856D-6AAA8A558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692" y="4280745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6979CC-D292-06FF-1DF0-E3159B8BA24C}"/>
              </a:ext>
            </a:extLst>
          </p:cNvPr>
          <p:cNvCxnSpPr>
            <a:cxnSpLocks/>
          </p:cNvCxnSpPr>
          <p:nvPr/>
        </p:nvCxnSpPr>
        <p:spPr>
          <a:xfrm>
            <a:off x="8026400" y="4396752"/>
            <a:ext cx="1317625" cy="0"/>
          </a:xfrm>
          <a:prstGeom prst="line">
            <a:avLst/>
          </a:prstGeom>
          <a:ln w="1270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2E9373-8D6B-89C8-FC37-5620FF6FFEBB}"/>
              </a:ext>
            </a:extLst>
          </p:cNvPr>
          <p:cNvCxnSpPr>
            <a:cxnSpLocks/>
          </p:cNvCxnSpPr>
          <p:nvPr/>
        </p:nvCxnSpPr>
        <p:spPr>
          <a:xfrm>
            <a:off x="8551068" y="4606302"/>
            <a:ext cx="1412082" cy="0"/>
          </a:xfrm>
          <a:prstGeom prst="line">
            <a:avLst/>
          </a:prstGeom>
          <a:ln w="1270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60E5-08ED-D4AC-B58D-FB96ECA92590}"/>
              </a:ext>
            </a:extLst>
          </p:cNvPr>
          <p:cNvCxnSpPr>
            <a:cxnSpLocks/>
          </p:cNvCxnSpPr>
          <p:nvPr/>
        </p:nvCxnSpPr>
        <p:spPr>
          <a:xfrm flipV="1">
            <a:off x="8687593" y="4748530"/>
            <a:ext cx="1266032" cy="0"/>
          </a:xfrm>
          <a:prstGeom prst="line">
            <a:avLst/>
          </a:prstGeom>
          <a:ln w="1270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00B904-DBAF-F505-2F63-F1485A7E4B79}"/>
              </a:ext>
            </a:extLst>
          </p:cNvPr>
          <p:cNvCxnSpPr>
            <a:cxnSpLocks/>
          </p:cNvCxnSpPr>
          <p:nvPr/>
        </p:nvCxnSpPr>
        <p:spPr>
          <a:xfrm flipV="1">
            <a:off x="7894115" y="4881880"/>
            <a:ext cx="1399110" cy="0"/>
          </a:xfrm>
          <a:prstGeom prst="line">
            <a:avLst/>
          </a:prstGeom>
          <a:ln w="1270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6" name="Straight Connector 9215">
            <a:extLst>
              <a:ext uri="{FF2B5EF4-FFF2-40B4-BE49-F238E27FC236}">
                <a16:creationId xmlns:a16="http://schemas.microsoft.com/office/drawing/2014/main" id="{933BEBB9-BC35-3E3E-96A0-9CB11EE2D2C0}"/>
              </a:ext>
            </a:extLst>
          </p:cNvPr>
          <p:cNvCxnSpPr>
            <a:cxnSpLocks/>
          </p:cNvCxnSpPr>
          <p:nvPr/>
        </p:nvCxnSpPr>
        <p:spPr>
          <a:xfrm>
            <a:off x="7942794" y="5004908"/>
            <a:ext cx="1401231" cy="0"/>
          </a:xfrm>
          <a:prstGeom prst="line">
            <a:avLst/>
          </a:prstGeom>
          <a:ln w="1270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0" name="Straight Connector 9219">
            <a:extLst>
              <a:ext uri="{FF2B5EF4-FFF2-40B4-BE49-F238E27FC236}">
                <a16:creationId xmlns:a16="http://schemas.microsoft.com/office/drawing/2014/main" id="{58CE3115-56C3-B4BE-8540-A4930895861E}"/>
              </a:ext>
            </a:extLst>
          </p:cNvPr>
          <p:cNvCxnSpPr>
            <a:cxnSpLocks/>
          </p:cNvCxnSpPr>
          <p:nvPr/>
        </p:nvCxnSpPr>
        <p:spPr>
          <a:xfrm>
            <a:off x="7981421" y="5144608"/>
            <a:ext cx="1401231" cy="0"/>
          </a:xfrm>
          <a:prstGeom prst="line">
            <a:avLst/>
          </a:prstGeom>
          <a:ln w="1270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Straight Connector 9220">
            <a:extLst>
              <a:ext uri="{FF2B5EF4-FFF2-40B4-BE49-F238E27FC236}">
                <a16:creationId xmlns:a16="http://schemas.microsoft.com/office/drawing/2014/main" id="{768B1B0A-661D-4AB3-A5E5-FC8E8C8F1B08}"/>
              </a:ext>
            </a:extLst>
          </p:cNvPr>
          <p:cNvCxnSpPr>
            <a:cxnSpLocks/>
          </p:cNvCxnSpPr>
          <p:nvPr/>
        </p:nvCxnSpPr>
        <p:spPr>
          <a:xfrm>
            <a:off x="8105246" y="5246208"/>
            <a:ext cx="1401231" cy="0"/>
          </a:xfrm>
          <a:prstGeom prst="line">
            <a:avLst/>
          </a:prstGeom>
          <a:ln w="1270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303297" y="2473698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0760622" y="2470578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sp>
        <p:nvSpPr>
          <p:cNvPr id="9227" name="TextBox 9226">
            <a:extLst>
              <a:ext uri="{FF2B5EF4-FFF2-40B4-BE49-F238E27FC236}">
                <a16:creationId xmlns:a16="http://schemas.microsoft.com/office/drawing/2014/main" id="{0B3984F7-4D4A-DD0F-4126-30D2CCC910FC}"/>
              </a:ext>
            </a:extLst>
          </p:cNvPr>
          <p:cNvSpPr txBox="1"/>
          <p:nvPr/>
        </p:nvSpPr>
        <p:spPr>
          <a:xfrm>
            <a:off x="8093138" y="4008409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8" name="TextBox 9227">
            <a:extLst>
              <a:ext uri="{FF2B5EF4-FFF2-40B4-BE49-F238E27FC236}">
                <a16:creationId xmlns:a16="http://schemas.microsoft.com/office/drawing/2014/main" id="{24C7D4CA-05F8-F15A-953C-C180EAAFFEBE}"/>
              </a:ext>
            </a:extLst>
          </p:cNvPr>
          <p:cNvSpPr txBox="1"/>
          <p:nvPr/>
        </p:nvSpPr>
        <p:spPr>
          <a:xfrm>
            <a:off x="9550463" y="4005289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919479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684951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289149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85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171982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48203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50527"/>
            <a:ext cx="5627490" cy="4009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738260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12189"/>
            <a:ext cx="553479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7" y="1807099"/>
            <a:ext cx="7025640" cy="505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5" y="818030"/>
            <a:ext cx="583964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01" y="4708022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1422</TotalTime>
  <Words>366</Words>
  <Application>Microsoft Office PowerPoint</Application>
  <PresentationFormat>Widescreen</PresentationFormat>
  <Paragraphs>48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Consolas</vt:lpstr>
      <vt:lpstr>Lato</vt:lpstr>
      <vt:lpstr>Office Theme</vt:lpstr>
      <vt:lpstr>Module 4: Differential Gene Analysis and Exploratory Analysis with Seurat</vt:lpstr>
      <vt:lpstr>Conserved Marker Analysis</vt:lpstr>
      <vt:lpstr>Conserved Marker Analysis</vt:lpstr>
      <vt:lpstr>Visualizing Conserved Markers</vt:lpstr>
      <vt:lpstr>Differential Gene Expression Analysis: Single Study Group</vt:lpstr>
      <vt:lpstr>PowerPoint Presentation</vt:lpstr>
      <vt:lpstr>Differential Gene Expression Analysis: Single Study Group</vt:lpstr>
      <vt:lpstr>Differential Gene Expression Analysis: Pseudobulk</vt:lpstr>
      <vt:lpstr>Differential Gene Expression Analysis: Pseudobulk</vt:lpstr>
      <vt:lpstr>PowerPoint Presentation</vt:lpstr>
      <vt:lpstr>Visualizing Data import thresholds</vt:lpstr>
      <vt:lpstr>Visualize Highly Variable Features</vt:lpstr>
      <vt:lpstr>PCA Dim Laodings</vt:lpstr>
      <vt:lpstr>PCA Dim loadings</vt:lpstr>
      <vt:lpstr>Specific Gene Expression in Each Cluster</vt:lpstr>
      <vt:lpstr>Cell Heatmap of Gene Expression</vt:lpstr>
      <vt:lpstr>Heatmap of top 20 Genes for Each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146</cp:revision>
  <dcterms:created xsi:type="dcterms:W3CDTF">2024-01-01T16:06:19Z</dcterms:created>
  <dcterms:modified xsi:type="dcterms:W3CDTF">2024-03-05T20:20:11Z</dcterms:modified>
</cp:coreProperties>
</file>