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6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6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9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8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4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35D793-9F64-47A4-AA60-050FE03564A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9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D793-9F64-47A4-AA60-050FE03564A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5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35D793-9F64-47A4-AA60-050FE03564A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45591D-E4F3-4096-9C68-058E92C194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91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D9AD-CC02-4FC0-8498-297FE9EA4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+mn-lt"/>
              </a:rPr>
              <a:t>R Shiny: US Population Analysis by County and Year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0BDB1-8F66-4190-BB44-C2FFBCDFC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Cover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9E7EE-AC04-4B54-9633-A8103FD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872" y="182611"/>
            <a:ext cx="4396509" cy="299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59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E91701-0F4E-46F4-9B65-09448ED1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Population?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C8949-F9A9-4929-AC20-31927395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is a measurement of needed resources, jobs, house prices, and trends in movement</a:t>
            </a:r>
          </a:p>
          <a:p>
            <a:r>
              <a:rPr lang="en-US" dirty="0"/>
              <a:t>Every 10 years the US conducts its census to get a more accurate measurement of its population</a:t>
            </a:r>
          </a:p>
          <a:p>
            <a:r>
              <a:rPr lang="en-US" dirty="0"/>
              <a:t>The data set is maintained by the US Census Bureau</a:t>
            </a:r>
          </a:p>
          <a:p>
            <a:r>
              <a:rPr lang="en-US" dirty="0"/>
              <a:t>Many of the existing sites to analyze population data either don’t go the county granularity or don’t allow the user to select which years they’d like to compare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5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081F-B2DC-458D-90EB-BED8F545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D9FD-0B40-4533-8D61-F6E17B6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slider and drop down, users can select which state they are interested in and what time period from 1970-2019. The resulting graphs and charts will show population trends by their self, compared to the US average, and raw data. If a state has too many counties, users can use the tools provided by </a:t>
            </a:r>
            <a:r>
              <a:rPr lang="en-US" dirty="0" err="1"/>
              <a:t>plotly</a:t>
            </a:r>
            <a:r>
              <a:rPr lang="en-US" dirty="0"/>
              <a:t> to adjust the default display to make it more readable.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5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27823BC-FEFD-439A-9703-2376C2442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25" y="0"/>
            <a:ext cx="6677549" cy="281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7869AB2-ED5A-4316-9F69-5119B720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44" y="3100965"/>
            <a:ext cx="7241309" cy="30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5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2162D83-40CC-44AD-B8EC-5E5C1A9C6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48582" cy="276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F95979F-89B6-4814-9F1D-51BC245BE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8923"/>
            <a:ext cx="7333673" cy="216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527331C-1E96-4419-B6DC-AD73CDA7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45" y="1472533"/>
            <a:ext cx="6363855" cy="261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81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F7C1-DE82-48B8-A85D-A241EDDA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Improvements/Future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00EE-987D-4738-A22D-C9DD0FA5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Performance</a:t>
            </a:r>
          </a:p>
          <a:p>
            <a:r>
              <a:rPr lang="en-US" dirty="0"/>
              <a:t>Work on UI improvements on data displayed</a:t>
            </a:r>
          </a:p>
          <a:p>
            <a:r>
              <a:rPr lang="en-US" dirty="0"/>
              <a:t>Analyze which years had the fastest rate of change for each county</a:t>
            </a:r>
          </a:p>
          <a:p>
            <a:pPr lvl="1"/>
            <a:r>
              <a:rPr lang="en-US" dirty="0"/>
              <a:t>Optionally, try and do a web search to determine cause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36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19</TotalTime>
  <Words>199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R Shiny: US Population Analysis by County and Year</vt:lpstr>
      <vt:lpstr>Why Study Population?</vt:lpstr>
      <vt:lpstr>Shiny App</vt:lpstr>
      <vt:lpstr>PowerPoint Presentation</vt:lpstr>
      <vt:lpstr>PowerPoint Presentation</vt:lpstr>
      <vt:lpstr>Improvements/Future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Shiny: US Population Analysis by County and Year</dc:title>
  <dc:creator>Bryan Cover</dc:creator>
  <cp:lastModifiedBy>Bryan Cover</cp:lastModifiedBy>
  <cp:revision>3</cp:revision>
  <dcterms:created xsi:type="dcterms:W3CDTF">2020-06-29T14:30:03Z</dcterms:created>
  <dcterms:modified xsi:type="dcterms:W3CDTF">2020-06-29T14:51:33Z</dcterms:modified>
</cp:coreProperties>
</file>