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35D793-9F64-47A4-AA60-050FE03564A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1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9AD-CC02-4FC0-8498-297FE9EA4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Kaggle Competition: Predicting House Prices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0BDB1-8F66-4190-BB44-C2FFBCDFC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Cover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477E9-CFE6-F24A-8405-53674152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307"/>
            <a:ext cx="5998027" cy="24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9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91701-0F4E-46F4-9B65-09448ED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 Housing Prices?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C8949-F9A9-4929-AC20-31927395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Kaggle competition not only presents us with an opportunity to practice ML, but also gives us a real world data set.</a:t>
            </a:r>
          </a:p>
          <a:p>
            <a:pPr marL="0" indent="0">
              <a:buNone/>
            </a:pPr>
            <a:r>
              <a:rPr lang="en-US" dirty="0"/>
              <a:t>The data can provide home owners the importance to which features of their house should be upgraded to provide the biggest impact to their home’s value.</a:t>
            </a:r>
          </a:p>
          <a:p>
            <a:pPr marL="0" indent="0">
              <a:buNone/>
            </a:pPr>
            <a:r>
              <a:rPr lang="en-US" dirty="0"/>
              <a:t>This type of analysis is important to a variety of today’s companies and industries, including Zillow, </a:t>
            </a:r>
            <a:r>
              <a:rPr lang="en-US" dirty="0" err="1"/>
              <a:t>Better.com</a:t>
            </a:r>
            <a:r>
              <a:rPr lang="en-US" dirty="0"/>
              <a:t>, large banking institutions, and local real estate teams.</a:t>
            </a:r>
          </a:p>
        </p:txBody>
      </p:sp>
    </p:spTree>
    <p:extLst>
      <p:ext uri="{BB962C8B-B14F-4D97-AF65-F5344CB8AC3E}">
        <p14:creationId xmlns:p14="http://schemas.microsoft.com/office/powerpoint/2010/main" val="4774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E8AD-B138-6043-AAE9-C85A990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38B5-ABF5-E844-B0C5-B8F362A1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47606" cy="4023360"/>
          </a:xfrm>
        </p:spPr>
        <p:txBody>
          <a:bodyPr/>
          <a:lstStyle/>
          <a:p>
            <a:r>
              <a:rPr lang="en-US" dirty="0"/>
              <a:t>The data set itself contains 1400+ entries with over 80 different attributes</a:t>
            </a:r>
          </a:p>
          <a:p>
            <a:r>
              <a:rPr lang="en-US" dirty="0"/>
              <a:t>Newer houses, generally sell for more. Larger homes generally sell for more. Better quality homes sell for more.</a:t>
            </a:r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C4C594-42CA-474F-AFCC-43CF3482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45" y="1487230"/>
            <a:ext cx="38404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7CCB65C-B018-484A-8DF3-B2C13E4E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45" y="4042747"/>
            <a:ext cx="3941355" cy="28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C8ED0F-FB26-1848-B711-09107BB0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" y="3755814"/>
            <a:ext cx="3941355" cy="26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CA9FC4-95B4-1442-AF7E-CE7F7BF7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15" y="3755814"/>
            <a:ext cx="3941355" cy="26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624A-EE1A-A143-B144-CEF1DCF2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8D9F-0FB2-0543-AE15-CDEF9316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Numerate a lot of column data so that the model can extrapolate better:</a:t>
            </a:r>
          </a:p>
          <a:p>
            <a:pPr lvl="1"/>
            <a:r>
              <a:rPr lang="en-US" dirty="0"/>
              <a:t>Street type will be 1 for “Pave”, 0 for “</a:t>
            </a:r>
            <a:r>
              <a:rPr lang="en-US" dirty="0" err="1"/>
              <a:t>Grvl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Lot Type is now 1 for “reg” and 0 for all other</a:t>
            </a:r>
          </a:p>
          <a:p>
            <a:pPr lvl="1"/>
            <a:r>
              <a:rPr lang="en-US" dirty="0"/>
              <a:t>Land Contour is now 1 for “</a:t>
            </a:r>
            <a:r>
              <a:rPr lang="en-US" dirty="0" err="1"/>
              <a:t>Lvl</a:t>
            </a:r>
            <a:r>
              <a:rPr lang="en-US" dirty="0"/>
              <a:t>” and 0 for all other</a:t>
            </a:r>
          </a:p>
          <a:p>
            <a:pPr lvl="1"/>
            <a:r>
              <a:rPr lang="en-US" dirty="0"/>
              <a:t>Quality entries were numerated such that 5 = Excellent and 1 = Poor</a:t>
            </a:r>
          </a:p>
          <a:p>
            <a:pPr lvl="1"/>
            <a:r>
              <a:rPr lang="en-US" dirty="0"/>
              <a:t>This was done for 43 types of attributes</a:t>
            </a:r>
          </a:p>
          <a:p>
            <a:pPr lvl="1"/>
            <a:endParaRPr lang="en-US" dirty="0"/>
          </a:p>
          <a:p>
            <a:r>
              <a:rPr lang="en-US" dirty="0"/>
              <a:t>Create new columns to generalize Neighborhood quality and price level. This was done using neighborhood features in the data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Null values were replaced with 0 for features that made sense</a:t>
            </a:r>
          </a:p>
        </p:txBody>
      </p:sp>
    </p:spTree>
    <p:extLst>
      <p:ext uri="{BB962C8B-B14F-4D97-AF65-F5344CB8AC3E}">
        <p14:creationId xmlns:p14="http://schemas.microsoft.com/office/powerpoint/2010/main" val="192825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888D-A3C8-2E44-855B-E0DC10F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8C04-0ACE-BD46-B95E-5BDCC4CA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was first performed on a partition of the data. Then on the whole training data to avoid overfitting.</a:t>
            </a:r>
          </a:p>
          <a:p>
            <a:r>
              <a:rPr lang="en-US" dirty="0"/>
              <a:t>First a Linear Model was generated using the entire feature set. The feature set was then trimmed to those that had a significant code of 0.001 or better. The model was regenerated.</a:t>
            </a:r>
          </a:p>
          <a:p>
            <a:r>
              <a:rPr lang="en-US" dirty="0"/>
              <a:t>RSME: 0.169</a:t>
            </a:r>
          </a:p>
        </p:txBody>
      </p:sp>
    </p:spTree>
    <p:extLst>
      <p:ext uri="{BB962C8B-B14F-4D97-AF65-F5344CB8AC3E}">
        <p14:creationId xmlns:p14="http://schemas.microsoft.com/office/powerpoint/2010/main" val="29780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2CAB-F2DB-D54A-A3B8-27F4C456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40D-E5F7-2441-B562-79F3B5D2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now trained using a Random Forest and then tested for RSME.</a:t>
            </a:r>
          </a:p>
          <a:p>
            <a:r>
              <a:rPr lang="en-US" dirty="0"/>
              <a:t>RSME: 0.150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6D072-67AD-8946-A63A-DF20390F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2353066"/>
            <a:ext cx="7292559" cy="45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9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4B94-160D-624E-9ED3-ED6E186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0EEA-3D22-2B42-8485-9E5A11C0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 was now run using </a:t>
            </a:r>
            <a:r>
              <a:rPr lang="en-US" dirty="0" err="1"/>
              <a:t>XGBoost</a:t>
            </a:r>
            <a:r>
              <a:rPr lang="en-US" dirty="0"/>
              <a:t> and converting the data set to a sparse matrix</a:t>
            </a:r>
          </a:p>
          <a:p>
            <a:r>
              <a:rPr lang="en-US" dirty="0"/>
              <a:t>RSME: 0.139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A824B-A1F8-EC49-A225-13FC970A1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24" y="2273717"/>
            <a:ext cx="651299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6CED-549E-5240-BF3F-51DB26AD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5CD3-88AF-D24B-B7B1-7C1A342A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model was used in the submission to Kaggle. The test data was formatted using the same formatting that was used on the training data.</a:t>
            </a:r>
          </a:p>
          <a:p>
            <a:r>
              <a:rPr lang="en-US" dirty="0"/>
              <a:t>The best score achieved was 0.12396</a:t>
            </a:r>
          </a:p>
          <a:p>
            <a:r>
              <a:rPr lang="en-US" dirty="0"/>
              <a:t>Future work with more time would be to try and continue improving the score by looking what additional feature engineering could be done.</a:t>
            </a:r>
          </a:p>
        </p:txBody>
      </p:sp>
    </p:spTree>
    <p:extLst>
      <p:ext uri="{BB962C8B-B14F-4D97-AF65-F5344CB8AC3E}">
        <p14:creationId xmlns:p14="http://schemas.microsoft.com/office/powerpoint/2010/main" val="1230406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1075</TotalTime>
  <Words>417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Kaggle Competition: Predicting House Prices in Ames, Iowa</vt:lpstr>
      <vt:lpstr>Why Predict Housing Prices?</vt:lpstr>
      <vt:lpstr>Data Analysis</vt:lpstr>
      <vt:lpstr>Data Cleaning and Feature Engineering</vt:lpstr>
      <vt:lpstr>Training and Model Selection</vt:lpstr>
      <vt:lpstr>Random Forest</vt:lpstr>
      <vt:lpstr>XGBoost</vt:lpstr>
      <vt:lpstr>Results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Shiny: US Population Analysis by County and Year</dc:title>
  <dc:creator>Bryan Cover</dc:creator>
  <cp:lastModifiedBy>Bryan Cover</cp:lastModifiedBy>
  <cp:revision>13</cp:revision>
  <dcterms:created xsi:type="dcterms:W3CDTF">2020-06-29T14:30:03Z</dcterms:created>
  <dcterms:modified xsi:type="dcterms:W3CDTF">2020-10-09T15:32:17Z</dcterms:modified>
</cp:coreProperties>
</file>