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48017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89" d="100"/>
          <a:sy n="189" d="100"/>
        </p:scale>
        <p:origin x="13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503-0378-4C71-A8DD-127016AFCFAA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CD9E-2215-40FB-86DB-ED072F710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17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503-0378-4C71-A8DD-127016AFCFAA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CD9E-2215-40FB-86DB-ED072F710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8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503-0378-4C71-A8DD-127016AFCFAA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CD9E-2215-40FB-86DB-ED072F710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7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503-0378-4C71-A8DD-127016AFCFAA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CD9E-2215-40FB-86DB-ED072F710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57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503-0378-4C71-A8DD-127016AFCFAA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CD9E-2215-40FB-86DB-ED072F710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3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503-0378-4C71-A8DD-127016AFCFAA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CD9E-2215-40FB-86DB-ED072F710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67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503-0378-4C71-A8DD-127016AFCFAA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CD9E-2215-40FB-86DB-ED072F710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17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503-0378-4C71-A8DD-127016AFCFAA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CD9E-2215-40FB-86DB-ED072F710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05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503-0378-4C71-A8DD-127016AFCFAA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CD9E-2215-40FB-86DB-ED072F710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9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503-0378-4C71-A8DD-127016AFCFAA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CD9E-2215-40FB-86DB-ED072F710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66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8503-0378-4C71-A8DD-127016AFCFAA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CD9E-2215-40FB-86DB-ED072F710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8503-0378-4C71-A8DD-127016AFCFAA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DCD9E-2215-40FB-86DB-ED072F710A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50801" y="-40482"/>
            <a:ext cx="6410324" cy="2904103"/>
            <a:chOff x="1224053" y="744813"/>
            <a:chExt cx="9478417" cy="3696661"/>
          </a:xfrm>
        </p:grpSpPr>
        <p:sp>
          <p:nvSpPr>
            <p:cNvPr id="6" name="Rectangle 5"/>
            <p:cNvSpPr/>
            <p:nvPr/>
          </p:nvSpPr>
          <p:spPr>
            <a:xfrm>
              <a:off x="1796716" y="1780674"/>
              <a:ext cx="7342450" cy="23785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654" tIns="22327" rIns="44654" bIns="223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79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4053" y="1102692"/>
              <a:ext cx="9295328" cy="3292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654" tIns="22327" rIns="44654" bIns="223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79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63579" y="1272541"/>
              <a:ext cx="7334292" cy="25374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654" tIns="22327" rIns="44654" bIns="223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79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4947" y="1928728"/>
              <a:ext cx="1074819" cy="15881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654" tIns="22327" rIns="44654" bIns="223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79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 rot="16200000">
                  <a:off x="6887236" y="2101156"/>
                  <a:ext cx="2110741" cy="8345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654" tIns="22327" rIns="44654" bIns="2232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COMBINER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i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</m:e>
                          <m:sub>
                            <m:r>
                              <a:rPr lang="en-GB" sz="1600" i="0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b>
                        </m:sSub>
                        <m:r>
                          <a:rPr lang="en-GB" sz="1600" i="0">
                            <a:solidFill>
                              <a:schemeClr val="tx1"/>
                            </a:solidFill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GB" sz="1600" i="0">
                            <a:solidFill>
                              <a:schemeClr val="tx1"/>
                            </a:solidFill>
                          </a:rPr>
                          <m:t>k</m:t>
                        </m:r>
                        <m:sSub>
                          <m:sSubPr>
                            <m:ctrlPr>
                              <a:rPr lang="en-GB" sz="160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i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</m:e>
                          <m:sub>
                            <m:r>
                              <a:rPr lang="en-GB" sz="1600" i="0">
                                <a:solidFill>
                                  <a:schemeClr val="tx1"/>
                                </a:solidFill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87236" y="2101156"/>
                  <a:ext cx="2110741" cy="834505"/>
                </a:xfrm>
                <a:prstGeom prst="rect">
                  <a:avLst/>
                </a:prstGeom>
                <a:blipFill>
                  <a:blip r:embed="rId2"/>
                  <a:stretch>
                    <a:fillRect l="-312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1292999" y="4010525"/>
              <a:ext cx="635244" cy="43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88695" y="3782262"/>
              <a:ext cx="674734" cy="43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43128" y="3398760"/>
              <a:ext cx="904347" cy="43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L1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875255" y="2167158"/>
              <a:ext cx="1074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76926" y="2293292"/>
              <a:ext cx="1074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891213" y="2419426"/>
              <a:ext cx="1074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75255" y="2041024"/>
              <a:ext cx="1074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91130" y="3176230"/>
              <a:ext cx="1074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91130" y="3302364"/>
              <a:ext cx="1074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75255" y="3428499"/>
              <a:ext cx="1074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81605" y="3050096"/>
              <a:ext cx="1074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282991" y="2532814"/>
              <a:ext cx="279233" cy="253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84" dirty="0"/>
                <a:t>…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34480" y="1585003"/>
              <a:ext cx="1645809" cy="43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CDT TABLE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8708048" y="2287804"/>
              <a:ext cx="2575560" cy="7126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654" tIns="22327" rIns="44654" bIns="223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COMBINER</a:t>
              </a:r>
            </a:p>
          </p:txBody>
        </p:sp>
        <p:cxnSp>
          <p:nvCxnSpPr>
            <p:cNvPr id="37" name="Straight Arrow Connector 36"/>
            <p:cNvCxnSpPr>
              <a:stCxn id="35" idx="2"/>
            </p:cNvCxnSpPr>
            <p:nvPr/>
          </p:nvCxnSpPr>
          <p:spPr>
            <a:xfrm flipV="1">
              <a:off x="10352165" y="2643171"/>
              <a:ext cx="350305" cy="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9155018" y="1983586"/>
              <a:ext cx="492919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716869" y="1560517"/>
              <a:ext cx="942975" cy="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967386" y="2522061"/>
              <a:ext cx="428753" cy="2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957513" y="2900363"/>
              <a:ext cx="731837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3712539" y="1988820"/>
              <a:ext cx="3128208" cy="12089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654" tIns="22327" rIns="44654" bIns="223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79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53436" y="2798034"/>
              <a:ext cx="654327" cy="43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L0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00119" y="1668780"/>
              <a:ext cx="3128208" cy="1163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654" tIns="22327" rIns="44654" bIns="223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79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5677" y="2459629"/>
              <a:ext cx="835697" cy="43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L0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89104" y="1909783"/>
              <a:ext cx="3131820" cy="744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BINARY SEARCH</a:t>
              </a:r>
            </a:p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STATE MACHINE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6527006" y="1820228"/>
              <a:ext cx="9929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845966" y="2250374"/>
              <a:ext cx="671640" cy="5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458455" y="1430445"/>
                  <a:ext cx="545432" cy="430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i="0"/>
                              <m:t>x</m:t>
                            </m:r>
                          </m:e>
                          <m:sub>
                            <m:r>
                              <a:rPr lang="en-GB" sz="1600" i="0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455" y="1430445"/>
                  <a:ext cx="545432" cy="4309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6732774" y="1864784"/>
                  <a:ext cx="545432" cy="430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i="0"/>
                              <m:t>x</m:t>
                            </m:r>
                          </m:e>
                          <m:sub>
                            <m:r>
                              <a:rPr lang="en-GB" sz="1600" i="0"/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774" y="1864784"/>
                  <a:ext cx="545432" cy="4309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>
              <a:stCxn id="78" idx="2"/>
              <a:endCxn id="11" idx="3"/>
            </p:cNvCxnSpPr>
            <p:nvPr/>
          </p:nvCxnSpPr>
          <p:spPr>
            <a:xfrm flipH="1">
              <a:off x="7942607" y="1063081"/>
              <a:ext cx="1551" cy="399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7678683" y="744813"/>
                  <a:ext cx="530949" cy="430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1600" i="0"/>
                          <m:t>k</m:t>
                        </m:r>
                        <m:r>
                          <a:rPr lang="en-GB" sz="1600" i="0"/>
                          <m:t>′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683" y="744813"/>
                  <a:ext cx="530949" cy="4309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81" idx="2"/>
              <a:endCxn id="35" idx="3"/>
            </p:cNvCxnSpPr>
            <p:nvPr/>
          </p:nvCxnSpPr>
          <p:spPr>
            <a:xfrm>
              <a:off x="9994678" y="1076812"/>
              <a:ext cx="1152" cy="2795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9721962" y="746947"/>
                  <a:ext cx="545432" cy="430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1600" i="0"/>
                          <m:t>k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1962" y="746947"/>
                  <a:ext cx="545432" cy="4309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1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Queens University Belfast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 Moore</dc:creator>
  <cp:lastModifiedBy>Ciara Moore</cp:lastModifiedBy>
  <cp:revision>9</cp:revision>
  <dcterms:created xsi:type="dcterms:W3CDTF">2017-10-13T11:04:50Z</dcterms:created>
  <dcterms:modified xsi:type="dcterms:W3CDTF">2017-10-17T11:53:11Z</dcterms:modified>
</cp:coreProperties>
</file>