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8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60508" autoAdjust="0"/>
  </p:normalViewPr>
  <p:slideViewPr>
    <p:cSldViewPr>
      <p:cViewPr varScale="1">
        <p:scale>
          <a:sx n="45" d="100"/>
          <a:sy n="45" d="100"/>
        </p:scale>
        <p:origin x="-18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9ED95-1D3F-4F2C-82E0-DE8A570A09B8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C0856-3F55-48B9-8FD5-D0C8EA277E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myself</a:t>
            </a:r>
          </a:p>
          <a:p>
            <a:endParaRPr lang="en-US" dirty="0" smtClean="0"/>
          </a:p>
          <a:p>
            <a:r>
              <a:rPr lang="en-US" dirty="0" smtClean="0"/>
              <a:t>Last year at Champlain college</a:t>
            </a:r>
          </a:p>
          <a:p>
            <a:r>
              <a:rPr lang="en-US" dirty="0" smtClean="0"/>
              <a:t>Bachelors</a:t>
            </a:r>
            <a:r>
              <a:rPr lang="en-US" baseline="0" dirty="0" smtClean="0"/>
              <a:t> degree in </a:t>
            </a:r>
            <a:r>
              <a:rPr lang="en-US" baseline="0" dirty="0" err="1" smtClean="0"/>
              <a:t>cnis</a:t>
            </a:r>
            <a:endParaRPr lang="en-US" baseline="0" dirty="0" smtClean="0"/>
          </a:p>
          <a:p>
            <a:r>
              <a:rPr lang="en-US" baseline="0" dirty="0" smtClean="0"/>
              <a:t>Pres of </a:t>
            </a:r>
            <a:r>
              <a:rPr lang="en-US" baseline="0" dirty="0" err="1" smtClean="0"/>
              <a:t>cnis</a:t>
            </a:r>
            <a:r>
              <a:rPr lang="en-US" baseline="0" dirty="0" smtClean="0"/>
              <a:t> club</a:t>
            </a:r>
          </a:p>
          <a:p>
            <a:r>
              <a:rPr lang="en-US" baseline="0" dirty="0" smtClean="0"/>
              <a:t>Also captain of team this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C0856-3F55-48B9-8FD5-D0C8EA277EC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Each team</a:t>
            </a:r>
            <a:r>
              <a:rPr lang="en-US" baseline="0" dirty="0" smtClean="0"/>
              <a:t> is given an identical network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1 router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1 switch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4 servers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4 workstations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and 1 red team that attacks every blue team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Get points for retaining data, keeping up services, and by adding things to network in the form of injects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Lose points for red team getting in, losing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C0856-3F55-48B9-8FD5-D0C8EA277EC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2008 server core</a:t>
            </a:r>
          </a:p>
          <a:p>
            <a:r>
              <a:rPr lang="en-US" dirty="0" smtClean="0"/>
              <a:t>	we could have install a minimalistic </a:t>
            </a:r>
            <a:r>
              <a:rPr lang="en-US" baseline="0" dirty="0" smtClean="0"/>
              <a:t>no GUI version</a:t>
            </a:r>
          </a:p>
          <a:p>
            <a:r>
              <a:rPr lang="en-US" baseline="0" dirty="0" smtClean="0"/>
              <a:t>Host Based IDS</a:t>
            </a:r>
          </a:p>
          <a:p>
            <a:r>
              <a:rPr lang="en-US" baseline="0" dirty="0" smtClean="0"/>
              <a:t>	OSSEC, more visibility and does not really on dedicated machine</a:t>
            </a:r>
          </a:p>
          <a:p>
            <a:r>
              <a:rPr lang="en-US" baseline="0" dirty="0" smtClean="0"/>
              <a:t>	or machine with 2 NICs</a:t>
            </a:r>
          </a:p>
          <a:p>
            <a:r>
              <a:rPr lang="en-US" baseline="0" dirty="0" smtClean="0"/>
              <a:t>Consolidated logging</a:t>
            </a:r>
          </a:p>
          <a:p>
            <a:r>
              <a:rPr lang="en-US" baseline="0" dirty="0" smtClean="0"/>
              <a:t>	easier for captain to have macro level view of whole event</a:t>
            </a:r>
          </a:p>
          <a:p>
            <a:r>
              <a:rPr lang="en-US" baseline="0" dirty="0" smtClean="0"/>
              <a:t>	and would free up captain to assist with more injects</a:t>
            </a:r>
          </a:p>
          <a:p>
            <a:r>
              <a:rPr lang="en-US" dirty="0" smtClean="0"/>
              <a:t>Placement</a:t>
            </a:r>
          </a:p>
          <a:p>
            <a:r>
              <a:rPr lang="en-US" dirty="0" smtClean="0"/>
              <a:t>	only announced top 3 teams</a:t>
            </a:r>
          </a:p>
          <a:p>
            <a:r>
              <a:rPr lang="en-US" dirty="0" smtClean="0"/>
              <a:t>	likely we took 4</a:t>
            </a:r>
            <a:r>
              <a:rPr lang="en-US" baseline="30000" dirty="0" smtClean="0"/>
              <a:t>th</a:t>
            </a:r>
            <a:r>
              <a:rPr lang="en-US" dirty="0" smtClean="0"/>
              <a:t> or 5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	but certainly beat Harvard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C0856-3F55-48B9-8FD5-D0C8EA277EC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competition is</a:t>
            </a:r>
          </a:p>
          <a:p>
            <a:r>
              <a:rPr lang="en-US" dirty="0" smtClean="0"/>
              <a:t>Layout and rules</a:t>
            </a:r>
          </a:p>
          <a:p>
            <a:r>
              <a:rPr lang="en-US" dirty="0" smtClean="0"/>
              <a:t>How we prepared, we participated last year</a:t>
            </a:r>
          </a:p>
          <a:p>
            <a:r>
              <a:rPr lang="en-US" dirty="0" smtClean="0"/>
              <a:t>And how much of that prep went out of the</a:t>
            </a:r>
            <a:r>
              <a:rPr lang="en-US" baseline="0" dirty="0" smtClean="0"/>
              <a:t> window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C0856-3F55-48B9-8FD5-D0C8EA277EC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exactly is NECCDC</a:t>
            </a:r>
          </a:p>
          <a:p>
            <a:r>
              <a:rPr lang="en-US" baseline="0" dirty="0" smtClean="0"/>
              <a:t>	cyber collegiate defense competition for northeast region</a:t>
            </a:r>
          </a:p>
          <a:p>
            <a:r>
              <a:rPr lang="en-US" baseline="0" dirty="0" smtClean="0"/>
              <a:t>	they have these all around the country</a:t>
            </a:r>
          </a:p>
          <a:p>
            <a:r>
              <a:rPr lang="en-US" baseline="0" dirty="0" smtClean="0"/>
              <a:t>The goals are relatively simple</a:t>
            </a:r>
          </a:p>
          <a:p>
            <a:r>
              <a:rPr lang="en-US" baseline="0" dirty="0" smtClean="0"/>
              <a:t>	it’s a setting that allows industry and academia</a:t>
            </a:r>
          </a:p>
          <a:p>
            <a:r>
              <a:rPr lang="en-US" baseline="0" dirty="0" smtClean="0"/>
              <a:t>	to foster a competitive environment for undergrad and graduate teams</a:t>
            </a:r>
          </a:p>
          <a:p>
            <a:r>
              <a:rPr lang="en-US" baseline="0" dirty="0" smtClean="0"/>
              <a:t>	to compete with their knowledge of information assurance</a:t>
            </a:r>
          </a:p>
          <a:p>
            <a:r>
              <a:rPr lang="en-US" baseline="0" dirty="0" smtClean="0"/>
              <a:t>	in a defensive based competition</a:t>
            </a:r>
          </a:p>
          <a:p>
            <a:r>
              <a:rPr lang="en-US" baseline="0" dirty="0" smtClean="0"/>
              <a:t>	maintain and defend enterprise network</a:t>
            </a:r>
          </a:p>
          <a:p>
            <a:r>
              <a:rPr lang="en-US" dirty="0" smtClean="0"/>
              <a:t>	time limits severally limit best practice approach, mc-</a:t>
            </a:r>
            <a:r>
              <a:rPr lang="en-US" dirty="0" err="1" smtClean="0"/>
              <a:t>guiver</a:t>
            </a:r>
            <a:r>
              <a:rPr lang="en-US" dirty="0" smtClean="0"/>
              <a:t>-</a:t>
            </a:r>
            <a:r>
              <a:rPr lang="en-US" dirty="0" err="1" smtClean="0"/>
              <a:t>esk</a:t>
            </a:r>
            <a:r>
              <a:rPr lang="en-US" baseline="0" dirty="0" smtClean="0"/>
              <a:t> solutions often employed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C0856-3F55-48B9-8FD5-D0C8EA277EC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Defensive only event</a:t>
            </a:r>
          </a:p>
          <a:p>
            <a:r>
              <a:rPr lang="en-US" dirty="0" smtClean="0"/>
              <a:t>	</a:t>
            </a:r>
            <a:r>
              <a:rPr lang="en-US" baseline="0" dirty="0" smtClean="0"/>
              <a:t> not allowed to attack red team or other blue teams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Rewarded for</a:t>
            </a:r>
          </a:p>
          <a:p>
            <a:r>
              <a:rPr lang="en-US" baseline="0" dirty="0" smtClean="0"/>
              <a:t>	data preservation: Active Directory, Email, website, credit card info etc</a:t>
            </a:r>
          </a:p>
          <a:p>
            <a:r>
              <a:rPr lang="en-US" baseline="0" dirty="0" smtClean="0"/>
              <a:t>	services: http, https, DNS, email</a:t>
            </a:r>
          </a:p>
          <a:p>
            <a:r>
              <a:rPr lang="en-US" baseline="0" dirty="0" smtClean="0"/>
              <a:t>	Injects: time based objects to complete that adds functionality to network</a:t>
            </a:r>
          </a:p>
          <a:p>
            <a:r>
              <a:rPr lang="en-US" baseline="0" dirty="0" smtClean="0"/>
              <a:t>		occasionally trades points for additional avenues for attack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Penalized for Successful breaches</a:t>
            </a:r>
          </a:p>
          <a:p>
            <a:r>
              <a:rPr lang="en-US" baseline="0" dirty="0" smtClean="0"/>
              <a:t>	red team will use numerous means of penetrating our networks</a:t>
            </a:r>
          </a:p>
          <a:p>
            <a:r>
              <a:rPr lang="en-US" baseline="0" dirty="0" smtClean="0"/>
              <a:t>	some systems might have been compromised from get-go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can get  points back by documenting successful break ins and </a:t>
            </a:r>
          </a:p>
          <a:p>
            <a:r>
              <a:rPr lang="en-US" baseline="0" dirty="0" smtClean="0"/>
              <a:t>	supplying information on how to mitigate damage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C0856-3F55-48B9-8FD5-D0C8EA277EC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Each team</a:t>
            </a:r>
            <a:r>
              <a:rPr lang="en-US" baseline="0" dirty="0" smtClean="0"/>
              <a:t> is given an identical network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1 router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1 switch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4 servers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4 workstations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and 1 red team that attacks every blue team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Get points for retaining data, keeping up services, and by adding things to network in the form of injects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Lose points for red team getting in, losing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C0856-3F55-48B9-8FD5-D0C8EA277EC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Perimeter</a:t>
            </a:r>
            <a:r>
              <a:rPr lang="en-US" baseline="0" dirty="0" smtClean="0"/>
              <a:t> Approach</a:t>
            </a:r>
          </a:p>
          <a:p>
            <a:r>
              <a:rPr lang="en-US" baseline="0" dirty="0" smtClean="0"/>
              <a:t>	ACLs only allowed limited traffic</a:t>
            </a:r>
          </a:p>
          <a:p>
            <a:r>
              <a:rPr lang="en-US" baseline="0" dirty="0" smtClean="0"/>
              <a:t>	severely limited red teams avenues of attack</a:t>
            </a:r>
          </a:p>
          <a:p>
            <a:r>
              <a:rPr lang="en-US" baseline="0" dirty="0" smtClean="0"/>
              <a:t>Lockdown guides</a:t>
            </a:r>
          </a:p>
          <a:p>
            <a:r>
              <a:rPr lang="en-US" baseline="0" dirty="0" smtClean="0"/>
              <a:t>	mindset that we will be compromised</a:t>
            </a:r>
          </a:p>
          <a:p>
            <a:r>
              <a:rPr lang="en-US" baseline="0" dirty="0" smtClean="0"/>
              <a:t>	applied NIST and NSA lockdown guides</a:t>
            </a:r>
          </a:p>
          <a:p>
            <a:r>
              <a:rPr lang="en-US" baseline="0" dirty="0" smtClean="0"/>
              <a:t>	how to lock down system to these standards</a:t>
            </a:r>
          </a:p>
          <a:p>
            <a:r>
              <a:rPr lang="en-US" baseline="0" dirty="0" smtClean="0"/>
              <a:t>Detection</a:t>
            </a:r>
          </a:p>
          <a:p>
            <a:r>
              <a:rPr lang="en-US" baseline="0" dirty="0" smtClean="0"/>
              <a:t>	how can we detect anomalies on our systems and network</a:t>
            </a:r>
          </a:p>
          <a:p>
            <a:r>
              <a:rPr lang="en-US" baseline="0" dirty="0" smtClean="0"/>
              <a:t>	chosen network IDS to see what was attempting to access internet</a:t>
            </a:r>
          </a:p>
          <a:p>
            <a:r>
              <a:rPr lang="en-US" baseline="0" dirty="0" smtClean="0"/>
              <a:t>	this allowed us to see what avenues of attack red team was doing.</a:t>
            </a:r>
          </a:p>
          <a:p>
            <a:r>
              <a:rPr lang="en-US" baseline="0" dirty="0" smtClean="0"/>
              <a:t>	and focus on specific machines that were targets/compromised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C0856-3F55-48B9-8FD5-D0C8EA277EC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0ftcrack</a:t>
            </a:r>
          </a:p>
          <a:p>
            <a:pPr lvl="1"/>
            <a:r>
              <a:rPr lang="en-US" dirty="0" err="1" smtClean="0"/>
              <a:t>Konboot</a:t>
            </a:r>
            <a:endParaRPr lang="en-US" dirty="0" smtClean="0"/>
          </a:p>
          <a:p>
            <a:pPr lvl="1"/>
            <a:r>
              <a:rPr lang="en-US" dirty="0" err="1" smtClean="0"/>
              <a:t>Nt</a:t>
            </a:r>
            <a:r>
              <a:rPr lang="en-US" dirty="0" smtClean="0"/>
              <a:t> recovery</a:t>
            </a:r>
          </a:p>
          <a:p>
            <a:pPr lvl="1"/>
            <a:r>
              <a:rPr lang="en-US" dirty="0" smtClean="0"/>
              <a:t>Screen saver exploit</a:t>
            </a:r>
          </a:p>
          <a:p>
            <a:r>
              <a:rPr lang="en-US" dirty="0" err="1" smtClean="0"/>
              <a:t>Debian</a:t>
            </a:r>
            <a:r>
              <a:rPr lang="en-US" dirty="0" smtClean="0"/>
              <a:t> Solaris Switched</a:t>
            </a:r>
          </a:p>
          <a:p>
            <a:r>
              <a:rPr lang="en-US" dirty="0" smtClean="0"/>
              <a:t>Compromised router</a:t>
            </a:r>
          </a:p>
          <a:p>
            <a:pPr lvl="1"/>
            <a:r>
              <a:rPr lang="en-US" dirty="0" smtClean="0"/>
              <a:t>Actual </a:t>
            </a:r>
            <a:r>
              <a:rPr lang="en-US" dirty="0" err="1" smtClean="0"/>
              <a:t>Keylogger</a:t>
            </a:r>
            <a:endParaRPr lang="en-US" dirty="0" smtClean="0"/>
          </a:p>
          <a:p>
            <a:pPr lvl="1"/>
            <a:r>
              <a:rPr lang="en-US" dirty="0" smtClean="0"/>
              <a:t>SNMP</a:t>
            </a:r>
          </a:p>
          <a:p>
            <a:r>
              <a:rPr lang="en-US" dirty="0" smtClean="0"/>
              <a:t>Wireless Printer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C0856-3F55-48B9-8FD5-D0C8EA277EC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2000 domain</a:t>
            </a:r>
          </a:p>
          <a:p>
            <a:pPr lvl="1"/>
            <a:r>
              <a:rPr lang="en-US" dirty="0" err="1" smtClean="0"/>
              <a:t>IPsec</a:t>
            </a:r>
            <a:r>
              <a:rPr lang="en-US" dirty="0" smtClean="0"/>
              <a:t>  firewall on 2000*</a:t>
            </a:r>
          </a:p>
          <a:p>
            <a:r>
              <a:rPr lang="en-US" dirty="0" smtClean="0"/>
              <a:t>Unix Based</a:t>
            </a:r>
          </a:p>
          <a:p>
            <a:pPr lvl="1"/>
            <a:r>
              <a:rPr lang="en-US" dirty="0" smtClean="0"/>
              <a:t>IP tables</a:t>
            </a:r>
          </a:p>
          <a:p>
            <a:pPr lvl="1"/>
            <a:r>
              <a:rPr lang="en-US" dirty="0" smtClean="0"/>
              <a:t>Md5 hashes</a:t>
            </a:r>
          </a:p>
          <a:p>
            <a:r>
              <a:rPr lang="en-US" dirty="0" smtClean="0"/>
              <a:t>Windows 2000 hit</a:t>
            </a:r>
          </a:p>
          <a:p>
            <a:pPr lvl="1"/>
            <a:r>
              <a:rPr lang="en-US" dirty="0" smtClean="0"/>
              <a:t>RPC hit on port 135</a:t>
            </a:r>
          </a:p>
          <a:p>
            <a:pPr lvl="1"/>
            <a:r>
              <a:rPr lang="en-US" dirty="0" smtClean="0"/>
              <a:t>Similar to blaster, NT authority shutdown</a:t>
            </a:r>
          </a:p>
          <a:p>
            <a:pPr lvl="1"/>
            <a:r>
              <a:rPr lang="en-US" dirty="0" smtClean="0"/>
              <a:t>Refined </a:t>
            </a:r>
            <a:r>
              <a:rPr lang="en-US" dirty="0" err="1" smtClean="0"/>
              <a:t>ipsec</a:t>
            </a:r>
            <a:r>
              <a:rPr lang="en-US" dirty="0" smtClean="0"/>
              <a:t> to limit RPC traffic</a:t>
            </a:r>
          </a:p>
          <a:p>
            <a:r>
              <a:rPr lang="en-US" dirty="0" smtClean="0"/>
              <a:t>Internal network scans</a:t>
            </a:r>
          </a:p>
          <a:p>
            <a:pPr lvl="1"/>
            <a:r>
              <a:rPr lang="en-US" dirty="0" err="1" smtClean="0"/>
              <a:t>Nmap</a:t>
            </a:r>
            <a:endParaRPr lang="en-US" dirty="0" smtClean="0"/>
          </a:p>
          <a:p>
            <a:pPr lvl="1"/>
            <a:r>
              <a:rPr lang="en-US" dirty="0" err="1" smtClean="0"/>
              <a:t>Nessus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C0856-3F55-48B9-8FD5-D0C8EA277EC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Limited GUI</a:t>
            </a:r>
          </a:p>
          <a:p>
            <a:pPr lvl="1"/>
            <a:r>
              <a:rPr lang="en-US" dirty="0" err="1" smtClean="0"/>
              <a:t>Imageburn</a:t>
            </a:r>
            <a:r>
              <a:rPr lang="en-US" dirty="0" smtClean="0"/>
              <a:t> banner</a:t>
            </a:r>
          </a:p>
          <a:p>
            <a:pPr lvl="1"/>
            <a:r>
              <a:rPr lang="en-US" dirty="0" smtClean="0"/>
              <a:t>98% of image on disk</a:t>
            </a:r>
          </a:p>
          <a:p>
            <a:pPr lvl="1"/>
            <a:r>
              <a:rPr lang="en-US" dirty="0" smtClean="0"/>
              <a:t>Fresh disc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Windows 2008 issues cont</a:t>
            </a:r>
          </a:p>
          <a:p>
            <a:pPr lvl="1"/>
            <a:r>
              <a:rPr lang="en-US" dirty="0" smtClean="0"/>
              <a:t>AD replication failed</a:t>
            </a:r>
          </a:p>
          <a:p>
            <a:pPr lvl="1"/>
            <a:r>
              <a:rPr lang="en-US" dirty="0" smtClean="0"/>
              <a:t>RPC service fail</a:t>
            </a:r>
          </a:p>
          <a:p>
            <a:pPr lvl="1"/>
            <a:r>
              <a:rPr lang="en-US" dirty="0" smtClean="0"/>
              <a:t>Hypervisor exploit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C0856-3F55-48B9-8FD5-D0C8EA277EC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BEBA2D-9085-4E1B-86EF-CCF106AD5E00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683A34-CB9E-44A3-8194-2832D74D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EBA2D-9085-4E1B-86EF-CCF106AD5E00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83A34-CB9E-44A3-8194-2832D74D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EBA2D-9085-4E1B-86EF-CCF106AD5E00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83A34-CB9E-44A3-8194-2832D74D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EBA2D-9085-4E1B-86EF-CCF106AD5E00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83A34-CB9E-44A3-8194-2832D74D62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EBA2D-9085-4E1B-86EF-CCF106AD5E00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83A34-CB9E-44A3-8194-2832D74D62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EBA2D-9085-4E1B-86EF-CCF106AD5E00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83A34-CB9E-44A3-8194-2832D74D62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EBA2D-9085-4E1B-86EF-CCF106AD5E00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83A34-CB9E-44A3-8194-2832D74D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EBA2D-9085-4E1B-86EF-CCF106AD5E00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83A34-CB9E-44A3-8194-2832D74D62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EBA2D-9085-4E1B-86EF-CCF106AD5E00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83A34-CB9E-44A3-8194-2832D74D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BEBA2D-9085-4E1B-86EF-CCF106AD5E00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683A34-CB9E-44A3-8194-2832D74D62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BEBA2D-9085-4E1B-86EF-CCF106AD5E00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683A34-CB9E-44A3-8194-2832D74D623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BEBA2D-9085-4E1B-86EF-CCF106AD5E00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0683A34-CB9E-44A3-8194-2832D74D623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Collegiate Cyber Defense Competition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</a:t>
            </a:r>
            <a:r>
              <a:rPr lang="en-US" dirty="0" err="1" smtClean="0"/>
              <a:t>Actis</a:t>
            </a:r>
            <a:endParaRPr lang="en-US" dirty="0"/>
          </a:p>
        </p:txBody>
      </p:sp>
      <p:pic>
        <p:nvPicPr>
          <p:cNvPr id="6" name="Picture 5" descr="03050011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811534">
            <a:off x="905120" y="3429881"/>
            <a:ext cx="4002289" cy="30017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Day 2 Layout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5885183"/>
            <a:ext cx="1390650" cy="97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5767672"/>
            <a:ext cx="1452563" cy="109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5476875"/>
            <a:ext cx="13811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5715000"/>
            <a:ext cx="1219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91475" y="5486400"/>
            <a:ext cx="1152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62900" y="4191000"/>
            <a:ext cx="11811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14800" y="2895600"/>
            <a:ext cx="1000125" cy="83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62400" y="4267200"/>
            <a:ext cx="1113865" cy="56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>
            <a:stCxn id="2060" idx="1"/>
          </p:cNvCxnSpPr>
          <p:nvPr/>
        </p:nvCxnSpPr>
        <p:spPr>
          <a:xfrm rot="10800000" flipV="1">
            <a:off x="1752600" y="4551236"/>
            <a:ext cx="2209800" cy="173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60" idx="2"/>
          </p:cNvCxnSpPr>
          <p:nvPr/>
        </p:nvCxnSpPr>
        <p:spPr>
          <a:xfrm rot="5400000">
            <a:off x="3191403" y="4387069"/>
            <a:ext cx="879729" cy="1776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1295400" y="4876800"/>
            <a:ext cx="2667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3924300" y="51435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991100" y="48387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60" idx="3"/>
          </p:cNvCxnSpPr>
          <p:nvPr/>
        </p:nvCxnSpPr>
        <p:spPr>
          <a:xfrm>
            <a:off x="5076265" y="4551236"/>
            <a:ext cx="1781735" cy="1087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81600" y="4495800"/>
            <a:ext cx="2819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05400" y="4343400"/>
            <a:ext cx="2819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352800" y="2590800"/>
            <a:ext cx="2499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Cisco Router 1841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00400" y="3962400"/>
            <a:ext cx="2963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Cisco Catalyst Switch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5562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4114800"/>
            <a:ext cx="14287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33600" y="6042991"/>
            <a:ext cx="609600" cy="81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10200" y="5791200"/>
            <a:ext cx="609600" cy="71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05800" y="5715000"/>
            <a:ext cx="571500" cy="76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 rot="9019770" flipV="1">
            <a:off x="1077436" y="5920228"/>
            <a:ext cx="239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Impact" pitchFamily="34" charset="0"/>
                <a:cs typeface="Arial" pitchFamily="34" charset="0"/>
              </a:rPr>
              <a:t>BROKE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Impact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20126389">
            <a:off x="4692834" y="6348328"/>
            <a:ext cx="239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Impact" pitchFamily="34" charset="0"/>
                <a:cs typeface="Arial" pitchFamily="34" charset="0"/>
              </a:rPr>
              <a:t>BROKE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Impact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20126389">
            <a:off x="7512235" y="6348328"/>
            <a:ext cx="239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Impact" pitchFamily="34" charset="0"/>
                <a:cs typeface="Arial" pitchFamily="34" charset="0"/>
              </a:rPr>
              <a:t>BROKE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Impact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2008 server core</a:t>
            </a:r>
          </a:p>
          <a:p>
            <a:r>
              <a:rPr lang="en-US" dirty="0" smtClean="0"/>
              <a:t>Host Based IDS</a:t>
            </a:r>
          </a:p>
          <a:p>
            <a:r>
              <a:rPr lang="en-US" dirty="0" smtClean="0"/>
              <a:t>Consolidated logging</a:t>
            </a:r>
          </a:p>
          <a:p>
            <a:r>
              <a:rPr lang="en-US" dirty="0" smtClean="0"/>
              <a:t>Placement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 for next year &amp; ranking</a:t>
            </a:r>
            <a:endParaRPr lang="en-US" dirty="0"/>
          </a:p>
        </p:txBody>
      </p:sp>
      <p:pic>
        <p:nvPicPr>
          <p:cNvPr id="6" name="Picture 5" descr="IMG_057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5600" y="2971800"/>
            <a:ext cx="4521200" cy="3390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NECCDC</a:t>
            </a:r>
          </a:p>
          <a:p>
            <a:r>
              <a:rPr lang="en-US" dirty="0" smtClean="0"/>
              <a:t>Layout</a:t>
            </a:r>
          </a:p>
          <a:p>
            <a:r>
              <a:rPr lang="en-US" dirty="0" smtClean="0"/>
              <a:t>Prep</a:t>
            </a:r>
          </a:p>
          <a:p>
            <a:r>
              <a:rPr lang="en-US" dirty="0" smtClean="0"/>
              <a:t>Actual game day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 digest version</a:t>
            </a:r>
            <a:endParaRPr lang="en-US" dirty="0"/>
          </a:p>
        </p:txBody>
      </p:sp>
      <p:pic>
        <p:nvPicPr>
          <p:cNvPr id="5" name="Picture 4" descr="031100125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656975">
            <a:off x="4760348" y="1862668"/>
            <a:ext cx="4673600" cy="3505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164312">
            <a:off x="978255" y="3650087"/>
            <a:ext cx="3653619" cy="2447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NECCDC Background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257800"/>
            <a:ext cx="2026356" cy="54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676400"/>
            <a:ext cx="923925" cy="95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5181600"/>
            <a:ext cx="1843087" cy="79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3886200"/>
            <a:ext cx="2066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3810000"/>
            <a:ext cx="2676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1676400"/>
            <a:ext cx="990600" cy="1104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00800" y="3733800"/>
            <a:ext cx="2324100" cy="78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15000" y="1676400"/>
            <a:ext cx="2852737" cy="131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400800" y="5029200"/>
            <a:ext cx="17621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Defensive only</a:t>
            </a:r>
          </a:p>
          <a:p>
            <a:r>
              <a:rPr lang="en-US" dirty="0" smtClean="0"/>
              <a:t>Rewarded for</a:t>
            </a:r>
          </a:p>
          <a:p>
            <a:pPr lvl="1"/>
            <a:r>
              <a:rPr lang="en-US" dirty="0" smtClean="0"/>
              <a:t>Data Preservation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Injects</a:t>
            </a:r>
          </a:p>
          <a:p>
            <a:r>
              <a:rPr lang="en-US" dirty="0" smtClean="0"/>
              <a:t>Penalized for</a:t>
            </a:r>
          </a:p>
          <a:p>
            <a:pPr lvl="1"/>
            <a:r>
              <a:rPr lang="en-US" dirty="0" smtClean="0"/>
              <a:t>Successful breaches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03858">
            <a:off x="4703521" y="794233"/>
            <a:ext cx="3771900" cy="252717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5" descr="03070013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264348">
            <a:off x="4486625" y="3517960"/>
            <a:ext cx="4191000" cy="31432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143000"/>
            <a:ext cx="14763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5885183"/>
            <a:ext cx="1390650" cy="97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562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5767672"/>
            <a:ext cx="1452563" cy="109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4114800"/>
            <a:ext cx="1190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5476875"/>
            <a:ext cx="13811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9400" y="5715000"/>
            <a:ext cx="1219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91475" y="5486400"/>
            <a:ext cx="1152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62900" y="4191000"/>
            <a:ext cx="11811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14800" y="2895600"/>
            <a:ext cx="1000125" cy="83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62400" y="4267200"/>
            <a:ext cx="1113865" cy="56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>
            <a:stCxn id="2060" idx="1"/>
          </p:cNvCxnSpPr>
          <p:nvPr/>
        </p:nvCxnSpPr>
        <p:spPr>
          <a:xfrm rot="10800000" flipV="1">
            <a:off x="1752600" y="4551236"/>
            <a:ext cx="2209800" cy="173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60" idx="2"/>
          </p:cNvCxnSpPr>
          <p:nvPr/>
        </p:nvCxnSpPr>
        <p:spPr>
          <a:xfrm rot="5400000">
            <a:off x="3191403" y="4387069"/>
            <a:ext cx="879729" cy="1776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1295400" y="4876800"/>
            <a:ext cx="2667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3924300" y="51435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991100" y="48387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60" idx="3"/>
          </p:cNvCxnSpPr>
          <p:nvPr/>
        </p:nvCxnSpPr>
        <p:spPr>
          <a:xfrm>
            <a:off x="5076265" y="4551236"/>
            <a:ext cx="1781735" cy="1087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81600" y="4495800"/>
            <a:ext cx="2819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05400" y="4343400"/>
            <a:ext cx="2819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0126389">
            <a:off x="3626035" y="1776328"/>
            <a:ext cx="239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Impact" pitchFamily="34" charset="0"/>
                <a:cs typeface="Arial" pitchFamily="34" charset="0"/>
              </a:rPr>
              <a:t>Red Team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Impact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52800" y="2590800"/>
            <a:ext cx="2499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Cisco Router 1841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00400" y="3962400"/>
            <a:ext cx="2963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Cisco Catalyst Switch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Perimeter Approach</a:t>
            </a:r>
          </a:p>
          <a:p>
            <a:r>
              <a:rPr lang="en-US" dirty="0" smtClean="0"/>
              <a:t>Lockdown guides</a:t>
            </a:r>
          </a:p>
          <a:p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</a:t>
            </a:r>
            <a:endParaRPr lang="en-US" dirty="0"/>
          </a:p>
        </p:txBody>
      </p:sp>
      <p:pic>
        <p:nvPicPr>
          <p:cNvPr id="4" name="Picture 3" descr="02280017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5171">
            <a:off x="5613541" y="645247"/>
            <a:ext cx="3048000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 descr="030400235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3581400"/>
            <a:ext cx="3733800" cy="28003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8" descr="030500010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60414">
            <a:off x="533400" y="3352800"/>
            <a:ext cx="381000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Screen saver exploit</a:t>
            </a:r>
          </a:p>
          <a:p>
            <a:r>
              <a:rPr lang="en-US" dirty="0" smtClean="0"/>
              <a:t>OS Switch</a:t>
            </a:r>
            <a:endParaRPr lang="en-US" dirty="0" smtClean="0"/>
          </a:p>
          <a:p>
            <a:r>
              <a:rPr lang="en-US" dirty="0" smtClean="0"/>
              <a:t>Compromised router</a:t>
            </a:r>
          </a:p>
          <a:p>
            <a:pPr lvl="1"/>
            <a:r>
              <a:rPr lang="en-US" dirty="0" err="1" smtClean="0"/>
              <a:t>Keylogger</a:t>
            </a:r>
            <a:endParaRPr lang="en-US" dirty="0" smtClean="0"/>
          </a:p>
          <a:p>
            <a:pPr lvl="1"/>
            <a:r>
              <a:rPr lang="en-US" dirty="0" smtClean="0"/>
              <a:t>SNMP</a:t>
            </a:r>
          </a:p>
          <a:p>
            <a:r>
              <a:rPr lang="en-US" dirty="0" smtClean="0"/>
              <a:t>Wireless Printer</a:t>
            </a:r>
          </a:p>
          <a:p>
            <a:r>
              <a:rPr lang="en-US" dirty="0" smtClean="0"/>
              <a:t>Windows 2008 down</a:t>
            </a:r>
          </a:p>
          <a:p>
            <a:r>
              <a:rPr lang="en-US" dirty="0" smtClean="0"/>
              <a:t>DNS poisoning</a:t>
            </a:r>
          </a:p>
          <a:p>
            <a:r>
              <a:rPr lang="en-US" dirty="0" smtClean="0"/>
              <a:t>Security websites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11am -7pm</a:t>
            </a:r>
            <a:endParaRPr lang="en-US" dirty="0"/>
          </a:p>
        </p:txBody>
      </p:sp>
      <p:pic>
        <p:nvPicPr>
          <p:cNvPr id="4" name="Picture 3" descr="03070013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676400"/>
            <a:ext cx="3886200" cy="2914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2000 domain</a:t>
            </a:r>
          </a:p>
          <a:p>
            <a:pPr lvl="1"/>
            <a:r>
              <a:rPr lang="en-US" dirty="0" err="1" smtClean="0"/>
              <a:t>IPsec</a:t>
            </a:r>
            <a:r>
              <a:rPr lang="en-US" dirty="0" smtClean="0"/>
              <a:t>  firewall on 2000*</a:t>
            </a:r>
          </a:p>
          <a:p>
            <a:r>
              <a:rPr lang="en-US" dirty="0" smtClean="0"/>
              <a:t>Unix Based</a:t>
            </a:r>
          </a:p>
          <a:p>
            <a:pPr lvl="1"/>
            <a:r>
              <a:rPr lang="en-US" dirty="0" smtClean="0"/>
              <a:t>IP tables</a:t>
            </a:r>
          </a:p>
          <a:p>
            <a:pPr lvl="1"/>
            <a:r>
              <a:rPr lang="en-US" dirty="0" smtClean="0"/>
              <a:t>tripwire</a:t>
            </a:r>
          </a:p>
          <a:p>
            <a:r>
              <a:rPr lang="en-US" dirty="0" smtClean="0"/>
              <a:t>Windows 2000 hit</a:t>
            </a:r>
          </a:p>
          <a:p>
            <a:pPr lvl="1"/>
            <a:r>
              <a:rPr lang="en-US" dirty="0" smtClean="0"/>
              <a:t>RPC hit on port 135</a:t>
            </a:r>
          </a:p>
          <a:p>
            <a:pPr lvl="1"/>
            <a:r>
              <a:rPr lang="en-US" dirty="0" smtClean="0"/>
              <a:t>Similar to blaster, NT authority shutdown</a:t>
            </a:r>
          </a:p>
          <a:p>
            <a:pPr lvl="1"/>
            <a:r>
              <a:rPr lang="en-US" dirty="0" smtClean="0"/>
              <a:t>Refined </a:t>
            </a:r>
            <a:r>
              <a:rPr lang="en-US" dirty="0" err="1" smtClean="0"/>
              <a:t>IPsec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Internal vulnerability scans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05729">
            <a:off x="5055270" y="1367811"/>
            <a:ext cx="3821278" cy="25602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Windows 2008 issues</a:t>
            </a:r>
          </a:p>
          <a:p>
            <a:pPr lvl="1"/>
            <a:r>
              <a:rPr lang="en-US" dirty="0" smtClean="0"/>
              <a:t>Compromised?</a:t>
            </a:r>
          </a:p>
          <a:p>
            <a:pPr lvl="1"/>
            <a:r>
              <a:rPr lang="en-US" dirty="0" smtClean="0"/>
              <a:t>Image issues</a:t>
            </a:r>
          </a:p>
          <a:p>
            <a:pPr lvl="1"/>
            <a:r>
              <a:rPr lang="en-US" dirty="0" smtClean="0"/>
              <a:t>AD replication failed</a:t>
            </a:r>
          </a:p>
          <a:p>
            <a:pPr lvl="1"/>
            <a:r>
              <a:rPr lang="en-US" dirty="0" smtClean="0"/>
              <a:t>Hypervisor exploit</a:t>
            </a:r>
          </a:p>
          <a:p>
            <a:r>
              <a:rPr lang="en-US" dirty="0" smtClean="0"/>
              <a:t>RE3 to Cent OS 3.0</a:t>
            </a:r>
          </a:p>
          <a:p>
            <a:r>
              <a:rPr lang="en-US" dirty="0" smtClean="0"/>
              <a:t>Win XP reinstall</a:t>
            </a:r>
          </a:p>
          <a:p>
            <a:r>
              <a:rPr lang="en-US" dirty="0" smtClean="0"/>
              <a:t>Wireless fiasco</a:t>
            </a:r>
          </a:p>
          <a:p>
            <a:r>
              <a:rPr lang="en-US" dirty="0" err="1" smtClean="0"/>
              <a:t>Slackware</a:t>
            </a:r>
            <a:endParaRPr lang="en-US" dirty="0" smtClean="0"/>
          </a:p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Day 2 8am-7pm</a:t>
            </a:r>
            <a:endParaRPr lang="en-US" dirty="0"/>
          </a:p>
        </p:txBody>
      </p:sp>
      <p:pic>
        <p:nvPicPr>
          <p:cNvPr id="4" name="Picture 3" descr="0305000057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5067300" y="1790700"/>
            <a:ext cx="3962400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4368</TotalTime>
  <Words>422</Words>
  <Application>Microsoft Office PowerPoint</Application>
  <PresentationFormat>On-screen Show (4:3)</PresentationFormat>
  <Paragraphs>188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Collegiate Cyber Defense Competition</vt:lpstr>
      <vt:lpstr>Readers digest version</vt:lpstr>
      <vt:lpstr>NECCDC Background</vt:lpstr>
      <vt:lpstr>Rules</vt:lpstr>
      <vt:lpstr>Layout</vt:lpstr>
      <vt:lpstr>Prep</vt:lpstr>
      <vt:lpstr>Day 1 11am -7pm</vt:lpstr>
      <vt:lpstr>Day 1 continued</vt:lpstr>
      <vt:lpstr>Day 2 8am-7pm</vt:lpstr>
      <vt:lpstr>Day 2 Layout</vt:lpstr>
      <vt:lpstr>Prep for next year &amp; ranking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Collegiate Cyber Defense Competition</dc:title>
  <dc:creator>Ben</dc:creator>
  <cp:lastModifiedBy>Ben</cp:lastModifiedBy>
  <cp:revision>134</cp:revision>
  <dcterms:created xsi:type="dcterms:W3CDTF">2010-03-13T02:25:32Z</dcterms:created>
  <dcterms:modified xsi:type="dcterms:W3CDTF">2010-03-16T03:14:28Z</dcterms:modified>
</cp:coreProperties>
</file>