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59CE4-E5EE-47FB-8C58-C2F7F0429C39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071DA9-65E0-4808-952E-E8A073888594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Scale each variable to mean 0, standard deviation 1.</a:t>
          </a:r>
        </a:p>
      </dgm:t>
    </dgm:pt>
    <dgm:pt modelId="{349E6B59-C67E-49C1-9389-2E5E09E3746A}" type="parTrans" cxnId="{D01D325A-2B0E-429F-B1BC-28F3D70CB929}">
      <dgm:prSet/>
      <dgm:spPr/>
      <dgm:t>
        <a:bodyPr/>
        <a:lstStyle/>
        <a:p>
          <a:endParaRPr lang="en-US"/>
        </a:p>
      </dgm:t>
    </dgm:pt>
    <dgm:pt modelId="{53F97DA7-C8A7-4659-A818-64EF8CE14CE4}" type="sibTrans" cxnId="{D01D325A-2B0E-429F-B1BC-28F3D70CB929}">
      <dgm:prSet/>
      <dgm:spPr/>
      <dgm:t>
        <a:bodyPr/>
        <a:lstStyle/>
        <a:p>
          <a:endParaRPr lang="en-US"/>
        </a:p>
      </dgm:t>
    </dgm:pt>
    <dgm:pt modelId="{F50EB8E9-8808-4128-B4F1-1725EB81EAA4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Set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MinPts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= 0.03 *n , where n is the number of points in the daily time series.</a:t>
          </a:r>
        </a:p>
      </dgm:t>
    </dgm:pt>
    <dgm:pt modelId="{B1BE55E4-3C47-4038-8F3A-0227B86EA2BE}" type="parTrans" cxnId="{0FDFD075-1C08-415D-9240-BFBEF983CB09}">
      <dgm:prSet/>
      <dgm:spPr/>
      <dgm:t>
        <a:bodyPr/>
        <a:lstStyle/>
        <a:p>
          <a:endParaRPr lang="en-US"/>
        </a:p>
      </dgm:t>
    </dgm:pt>
    <dgm:pt modelId="{5AE82F8A-F4E3-4BF6-A824-D95C16EB36C1}" type="sibTrans" cxnId="{0FDFD075-1C08-415D-9240-BFBEF983CB09}">
      <dgm:prSet/>
      <dgm:spPr/>
      <dgm:t>
        <a:bodyPr/>
        <a:lstStyle/>
        <a:p>
          <a:endParaRPr lang="en-US"/>
        </a:p>
      </dgm:t>
    </dgm:pt>
    <dgm:pt modelId="{D59AFE44-1BB0-4CEC-A9D6-341D2E6B114F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With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MinPts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construct a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knn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ordered distance graph with k =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MinPts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 Define eps to be first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distance that is greater than the mean + 3 standard deviations of the subset of previous distances in the sequence.</a:t>
          </a:r>
        </a:p>
      </dgm:t>
    </dgm:pt>
    <dgm:pt modelId="{4F298351-0A96-4039-8312-F0ACCED00798}" type="parTrans" cxnId="{B1C3CD05-9D56-4BA8-8FE9-FAAAD2CD3DE5}">
      <dgm:prSet/>
      <dgm:spPr/>
      <dgm:t>
        <a:bodyPr/>
        <a:lstStyle/>
        <a:p>
          <a:endParaRPr lang="en-US"/>
        </a:p>
      </dgm:t>
    </dgm:pt>
    <dgm:pt modelId="{6C5FB501-9E45-4D08-874D-F5AD2E198F29}" type="sibTrans" cxnId="{B1C3CD05-9D56-4BA8-8FE9-FAAAD2CD3DE5}">
      <dgm:prSet/>
      <dgm:spPr/>
      <dgm:t>
        <a:bodyPr/>
        <a:lstStyle/>
        <a:p>
          <a:endParaRPr lang="en-US"/>
        </a:p>
      </dgm:t>
    </dgm:pt>
    <dgm:pt modelId="{EEEAE4AF-9EC7-4678-821F-95946A6A9753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With eps and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MinPts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run DBSCAN on the daily time series. Define anomalies (plumes) to be border points + noise points.</a:t>
          </a:r>
        </a:p>
      </dgm:t>
    </dgm:pt>
    <dgm:pt modelId="{F9FFDC0B-B477-421C-982F-E0FCA502E550}" type="parTrans" cxnId="{06B969C3-7CC1-4F1C-AB7E-401183FE8B45}">
      <dgm:prSet/>
      <dgm:spPr/>
      <dgm:t>
        <a:bodyPr/>
        <a:lstStyle/>
        <a:p>
          <a:endParaRPr lang="en-US"/>
        </a:p>
      </dgm:t>
    </dgm:pt>
    <dgm:pt modelId="{C5BB1081-85C6-4718-8A4F-747E2D663999}" type="sibTrans" cxnId="{06B969C3-7CC1-4F1C-AB7E-401183FE8B45}">
      <dgm:prSet/>
      <dgm:spPr/>
      <dgm:t>
        <a:bodyPr/>
        <a:lstStyle/>
        <a:p>
          <a:endParaRPr lang="en-US"/>
        </a:p>
      </dgm:t>
    </dgm:pt>
    <dgm:pt modelId="{983A92F7-8B3E-4123-A538-4DA49A24141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Go to next time series.</a:t>
          </a:r>
        </a:p>
      </dgm:t>
    </dgm:pt>
    <dgm:pt modelId="{7E0DEFE6-EFA0-4ABB-AC8B-92602D5CF79D}" type="parTrans" cxnId="{C8794369-E5E0-4257-9364-CE10DD376C3B}">
      <dgm:prSet/>
      <dgm:spPr/>
      <dgm:t>
        <a:bodyPr/>
        <a:lstStyle/>
        <a:p>
          <a:endParaRPr lang="en-US"/>
        </a:p>
      </dgm:t>
    </dgm:pt>
    <dgm:pt modelId="{410AAA83-0CDD-422D-A022-725BDED5B8BE}" type="sibTrans" cxnId="{C8794369-E5E0-4257-9364-CE10DD376C3B}">
      <dgm:prSet/>
      <dgm:spPr/>
      <dgm:t>
        <a:bodyPr/>
        <a:lstStyle/>
        <a:p>
          <a:endParaRPr lang="en-US"/>
        </a:p>
      </dgm:t>
    </dgm:pt>
    <dgm:pt modelId="{40DE659A-ADEA-496A-9C3E-8BCC7C38F46E}" type="pres">
      <dgm:prSet presAssocID="{0B459CE4-E5EE-47FB-8C58-C2F7F0429C39}" presName="diagram" presStyleCnt="0">
        <dgm:presLayoutVars>
          <dgm:dir/>
          <dgm:resizeHandles val="exact"/>
        </dgm:presLayoutVars>
      </dgm:prSet>
      <dgm:spPr/>
    </dgm:pt>
    <dgm:pt modelId="{FF1ADFE0-F828-4811-B180-33400E0364D3}" type="pres">
      <dgm:prSet presAssocID="{98071DA9-65E0-4808-952E-E8A073888594}" presName="node" presStyleLbl="node1" presStyleIdx="0" presStyleCnt="5">
        <dgm:presLayoutVars>
          <dgm:bulletEnabled val="1"/>
        </dgm:presLayoutVars>
      </dgm:prSet>
      <dgm:spPr/>
    </dgm:pt>
    <dgm:pt modelId="{C166B910-6B38-4290-9F0E-E4BC1E8DAB3E}" type="pres">
      <dgm:prSet presAssocID="{53F97DA7-C8A7-4659-A818-64EF8CE14CE4}" presName="sibTrans" presStyleLbl="sibTrans2D1" presStyleIdx="0" presStyleCnt="4"/>
      <dgm:spPr/>
    </dgm:pt>
    <dgm:pt modelId="{D4BE774A-EF50-4482-8F82-E37582179CD3}" type="pres">
      <dgm:prSet presAssocID="{53F97DA7-C8A7-4659-A818-64EF8CE14CE4}" presName="connectorText" presStyleLbl="sibTrans2D1" presStyleIdx="0" presStyleCnt="4"/>
      <dgm:spPr/>
    </dgm:pt>
    <dgm:pt modelId="{847C9EDB-60B1-4870-BA61-60E57808917E}" type="pres">
      <dgm:prSet presAssocID="{F50EB8E9-8808-4128-B4F1-1725EB81EAA4}" presName="node" presStyleLbl="node1" presStyleIdx="1" presStyleCnt="5">
        <dgm:presLayoutVars>
          <dgm:bulletEnabled val="1"/>
        </dgm:presLayoutVars>
      </dgm:prSet>
      <dgm:spPr/>
    </dgm:pt>
    <dgm:pt modelId="{6DD6F14D-EFED-456F-B449-1B4EE49941A3}" type="pres">
      <dgm:prSet presAssocID="{5AE82F8A-F4E3-4BF6-A824-D95C16EB36C1}" presName="sibTrans" presStyleLbl="sibTrans2D1" presStyleIdx="1" presStyleCnt="4"/>
      <dgm:spPr/>
    </dgm:pt>
    <dgm:pt modelId="{549A6F12-47D3-44A2-844B-A44FB74BF378}" type="pres">
      <dgm:prSet presAssocID="{5AE82F8A-F4E3-4BF6-A824-D95C16EB36C1}" presName="connectorText" presStyleLbl="sibTrans2D1" presStyleIdx="1" presStyleCnt="4"/>
      <dgm:spPr/>
    </dgm:pt>
    <dgm:pt modelId="{18EA7F0D-5B04-430E-BDB6-2A594F57FB6F}" type="pres">
      <dgm:prSet presAssocID="{D59AFE44-1BB0-4CEC-A9D6-341D2E6B114F}" presName="node" presStyleLbl="node1" presStyleIdx="2" presStyleCnt="5" custScaleY="140989">
        <dgm:presLayoutVars>
          <dgm:bulletEnabled val="1"/>
        </dgm:presLayoutVars>
      </dgm:prSet>
      <dgm:spPr/>
    </dgm:pt>
    <dgm:pt modelId="{0D6238F0-E00A-4C40-8C1B-1D4944AFFC48}" type="pres">
      <dgm:prSet presAssocID="{6C5FB501-9E45-4D08-874D-F5AD2E198F29}" presName="sibTrans" presStyleLbl="sibTrans2D1" presStyleIdx="2" presStyleCnt="4"/>
      <dgm:spPr/>
    </dgm:pt>
    <dgm:pt modelId="{9FB0FF53-7D84-4E4F-BF2F-29E8DB5A9AC9}" type="pres">
      <dgm:prSet presAssocID="{6C5FB501-9E45-4D08-874D-F5AD2E198F29}" presName="connectorText" presStyleLbl="sibTrans2D1" presStyleIdx="2" presStyleCnt="4"/>
      <dgm:spPr/>
    </dgm:pt>
    <dgm:pt modelId="{2D282C4C-3DF1-4885-B1B8-F411C4B99677}" type="pres">
      <dgm:prSet presAssocID="{EEEAE4AF-9EC7-4678-821F-95946A6A9753}" presName="node" presStyleLbl="node1" presStyleIdx="3" presStyleCnt="5">
        <dgm:presLayoutVars>
          <dgm:bulletEnabled val="1"/>
        </dgm:presLayoutVars>
      </dgm:prSet>
      <dgm:spPr/>
    </dgm:pt>
    <dgm:pt modelId="{7240C1C3-6C14-4C9B-A3CE-CB4CD1594B9C}" type="pres">
      <dgm:prSet presAssocID="{C5BB1081-85C6-4718-8A4F-747E2D663999}" presName="sibTrans" presStyleLbl="sibTrans2D1" presStyleIdx="3" presStyleCnt="4"/>
      <dgm:spPr/>
    </dgm:pt>
    <dgm:pt modelId="{2C79EC2E-555B-4581-8C3C-A3DFFC93420A}" type="pres">
      <dgm:prSet presAssocID="{C5BB1081-85C6-4718-8A4F-747E2D663999}" presName="connectorText" presStyleLbl="sibTrans2D1" presStyleIdx="3" presStyleCnt="4"/>
      <dgm:spPr/>
    </dgm:pt>
    <dgm:pt modelId="{6E55E686-A6F4-4DCD-B7DD-08D4D381FF91}" type="pres">
      <dgm:prSet presAssocID="{983A92F7-8B3E-4123-A538-4DA49A241418}" presName="node" presStyleLbl="node1" presStyleIdx="4" presStyleCnt="5">
        <dgm:presLayoutVars>
          <dgm:bulletEnabled val="1"/>
        </dgm:presLayoutVars>
      </dgm:prSet>
      <dgm:spPr/>
    </dgm:pt>
  </dgm:ptLst>
  <dgm:cxnLst>
    <dgm:cxn modelId="{B1C3CD05-9D56-4BA8-8FE9-FAAAD2CD3DE5}" srcId="{0B459CE4-E5EE-47FB-8C58-C2F7F0429C39}" destId="{D59AFE44-1BB0-4CEC-A9D6-341D2E6B114F}" srcOrd="2" destOrd="0" parTransId="{4F298351-0A96-4039-8312-F0ACCED00798}" sibTransId="{6C5FB501-9E45-4D08-874D-F5AD2E198F29}"/>
    <dgm:cxn modelId="{914E2915-0A6E-4E69-87E8-FB66BB5A9B49}" type="presOf" srcId="{C5BB1081-85C6-4718-8A4F-747E2D663999}" destId="{2C79EC2E-555B-4581-8C3C-A3DFFC93420A}" srcOrd="1" destOrd="0" presId="urn:microsoft.com/office/officeart/2005/8/layout/process5"/>
    <dgm:cxn modelId="{36EB7223-1352-4004-90F4-FF6234B962A1}" type="presOf" srcId="{EEEAE4AF-9EC7-4678-821F-95946A6A9753}" destId="{2D282C4C-3DF1-4885-B1B8-F411C4B99677}" srcOrd="0" destOrd="0" presId="urn:microsoft.com/office/officeart/2005/8/layout/process5"/>
    <dgm:cxn modelId="{C8794369-E5E0-4257-9364-CE10DD376C3B}" srcId="{0B459CE4-E5EE-47FB-8C58-C2F7F0429C39}" destId="{983A92F7-8B3E-4123-A538-4DA49A241418}" srcOrd="4" destOrd="0" parTransId="{7E0DEFE6-EFA0-4ABB-AC8B-92602D5CF79D}" sibTransId="{410AAA83-0CDD-422D-A022-725BDED5B8BE}"/>
    <dgm:cxn modelId="{2D2BB16C-1C2E-4225-88CE-B3DDDC1E2A6B}" type="presOf" srcId="{983A92F7-8B3E-4123-A538-4DA49A241418}" destId="{6E55E686-A6F4-4DCD-B7DD-08D4D381FF91}" srcOrd="0" destOrd="0" presId="urn:microsoft.com/office/officeart/2005/8/layout/process5"/>
    <dgm:cxn modelId="{3FC32D50-60E2-4EB8-AEC9-FE8A26459A22}" type="presOf" srcId="{5AE82F8A-F4E3-4BF6-A824-D95C16EB36C1}" destId="{6DD6F14D-EFED-456F-B449-1B4EE49941A3}" srcOrd="0" destOrd="0" presId="urn:microsoft.com/office/officeart/2005/8/layout/process5"/>
    <dgm:cxn modelId="{A8FB6570-8FF3-49D2-B310-9D33714DE9B5}" type="presOf" srcId="{F50EB8E9-8808-4128-B4F1-1725EB81EAA4}" destId="{847C9EDB-60B1-4870-BA61-60E57808917E}" srcOrd="0" destOrd="0" presId="urn:microsoft.com/office/officeart/2005/8/layout/process5"/>
    <dgm:cxn modelId="{DB8BBC71-F62C-413C-B9F4-7C4A1D05030C}" type="presOf" srcId="{53F97DA7-C8A7-4659-A818-64EF8CE14CE4}" destId="{D4BE774A-EF50-4482-8F82-E37582179CD3}" srcOrd="1" destOrd="0" presId="urn:microsoft.com/office/officeart/2005/8/layout/process5"/>
    <dgm:cxn modelId="{0FDFD075-1C08-415D-9240-BFBEF983CB09}" srcId="{0B459CE4-E5EE-47FB-8C58-C2F7F0429C39}" destId="{F50EB8E9-8808-4128-B4F1-1725EB81EAA4}" srcOrd="1" destOrd="0" parTransId="{B1BE55E4-3C47-4038-8F3A-0227B86EA2BE}" sibTransId="{5AE82F8A-F4E3-4BF6-A824-D95C16EB36C1}"/>
    <dgm:cxn modelId="{D01D325A-2B0E-429F-B1BC-28F3D70CB929}" srcId="{0B459CE4-E5EE-47FB-8C58-C2F7F0429C39}" destId="{98071DA9-65E0-4808-952E-E8A073888594}" srcOrd="0" destOrd="0" parTransId="{349E6B59-C67E-49C1-9389-2E5E09E3746A}" sibTransId="{53F97DA7-C8A7-4659-A818-64EF8CE14CE4}"/>
    <dgm:cxn modelId="{6A17827C-628D-4DE5-A0AF-06B519B63FFE}" type="presOf" srcId="{D59AFE44-1BB0-4CEC-A9D6-341D2E6B114F}" destId="{18EA7F0D-5B04-430E-BDB6-2A594F57FB6F}" srcOrd="0" destOrd="0" presId="urn:microsoft.com/office/officeart/2005/8/layout/process5"/>
    <dgm:cxn modelId="{6DDA6D85-BAD3-40BF-B342-A76259AB119B}" type="presOf" srcId="{C5BB1081-85C6-4718-8A4F-747E2D663999}" destId="{7240C1C3-6C14-4C9B-A3CE-CB4CD1594B9C}" srcOrd="0" destOrd="0" presId="urn:microsoft.com/office/officeart/2005/8/layout/process5"/>
    <dgm:cxn modelId="{0900DF85-D85A-4500-8590-62F69B8FDF6B}" type="presOf" srcId="{6C5FB501-9E45-4D08-874D-F5AD2E198F29}" destId="{0D6238F0-E00A-4C40-8C1B-1D4944AFFC48}" srcOrd="0" destOrd="0" presId="urn:microsoft.com/office/officeart/2005/8/layout/process5"/>
    <dgm:cxn modelId="{85AE7294-9CCC-44BC-8D8C-57A4D5BEBC55}" type="presOf" srcId="{98071DA9-65E0-4808-952E-E8A073888594}" destId="{FF1ADFE0-F828-4811-B180-33400E0364D3}" srcOrd="0" destOrd="0" presId="urn:microsoft.com/office/officeart/2005/8/layout/process5"/>
    <dgm:cxn modelId="{48892997-0315-4236-BAD5-DD412AAA3E9C}" type="presOf" srcId="{5AE82F8A-F4E3-4BF6-A824-D95C16EB36C1}" destId="{549A6F12-47D3-44A2-844B-A44FB74BF378}" srcOrd="1" destOrd="0" presId="urn:microsoft.com/office/officeart/2005/8/layout/process5"/>
    <dgm:cxn modelId="{9D0781A5-8D1C-48D2-8E1E-1DA8C575AE54}" type="presOf" srcId="{6C5FB501-9E45-4D08-874D-F5AD2E198F29}" destId="{9FB0FF53-7D84-4E4F-BF2F-29E8DB5A9AC9}" srcOrd="1" destOrd="0" presId="urn:microsoft.com/office/officeart/2005/8/layout/process5"/>
    <dgm:cxn modelId="{06B969C3-7CC1-4F1C-AB7E-401183FE8B45}" srcId="{0B459CE4-E5EE-47FB-8C58-C2F7F0429C39}" destId="{EEEAE4AF-9EC7-4678-821F-95946A6A9753}" srcOrd="3" destOrd="0" parTransId="{F9FFDC0B-B477-421C-982F-E0FCA502E550}" sibTransId="{C5BB1081-85C6-4718-8A4F-747E2D663999}"/>
    <dgm:cxn modelId="{FCE8A7D3-0CD5-4753-AF7E-5970FA102BFD}" type="presOf" srcId="{0B459CE4-E5EE-47FB-8C58-C2F7F0429C39}" destId="{40DE659A-ADEA-496A-9C3E-8BCC7C38F46E}" srcOrd="0" destOrd="0" presId="urn:microsoft.com/office/officeart/2005/8/layout/process5"/>
    <dgm:cxn modelId="{64DEDEDF-F3EC-47D4-97ED-4882F8B96DFC}" type="presOf" srcId="{53F97DA7-C8A7-4659-A818-64EF8CE14CE4}" destId="{C166B910-6B38-4290-9F0E-E4BC1E8DAB3E}" srcOrd="0" destOrd="0" presId="urn:microsoft.com/office/officeart/2005/8/layout/process5"/>
    <dgm:cxn modelId="{306DCC23-86A6-42E3-941F-D383195B2858}" type="presParOf" srcId="{40DE659A-ADEA-496A-9C3E-8BCC7C38F46E}" destId="{FF1ADFE0-F828-4811-B180-33400E0364D3}" srcOrd="0" destOrd="0" presId="urn:microsoft.com/office/officeart/2005/8/layout/process5"/>
    <dgm:cxn modelId="{BC1FD006-4593-47B0-AA72-D5B0F353E112}" type="presParOf" srcId="{40DE659A-ADEA-496A-9C3E-8BCC7C38F46E}" destId="{C166B910-6B38-4290-9F0E-E4BC1E8DAB3E}" srcOrd="1" destOrd="0" presId="urn:microsoft.com/office/officeart/2005/8/layout/process5"/>
    <dgm:cxn modelId="{1D36CB84-97E8-40A6-8DCB-3F9BD7D336DE}" type="presParOf" srcId="{C166B910-6B38-4290-9F0E-E4BC1E8DAB3E}" destId="{D4BE774A-EF50-4482-8F82-E37582179CD3}" srcOrd="0" destOrd="0" presId="urn:microsoft.com/office/officeart/2005/8/layout/process5"/>
    <dgm:cxn modelId="{F3E86EC2-1BAA-47E6-BEA8-D57B27358915}" type="presParOf" srcId="{40DE659A-ADEA-496A-9C3E-8BCC7C38F46E}" destId="{847C9EDB-60B1-4870-BA61-60E57808917E}" srcOrd="2" destOrd="0" presId="urn:microsoft.com/office/officeart/2005/8/layout/process5"/>
    <dgm:cxn modelId="{BA779F06-60B7-4D52-9CB3-702DF6A02292}" type="presParOf" srcId="{40DE659A-ADEA-496A-9C3E-8BCC7C38F46E}" destId="{6DD6F14D-EFED-456F-B449-1B4EE49941A3}" srcOrd="3" destOrd="0" presId="urn:microsoft.com/office/officeart/2005/8/layout/process5"/>
    <dgm:cxn modelId="{1B20491B-ACDA-425E-99E8-94CAF361DEF5}" type="presParOf" srcId="{6DD6F14D-EFED-456F-B449-1B4EE49941A3}" destId="{549A6F12-47D3-44A2-844B-A44FB74BF378}" srcOrd="0" destOrd="0" presId="urn:microsoft.com/office/officeart/2005/8/layout/process5"/>
    <dgm:cxn modelId="{51E0FDF3-28A4-4530-BA16-CFFC0C48A1F5}" type="presParOf" srcId="{40DE659A-ADEA-496A-9C3E-8BCC7C38F46E}" destId="{18EA7F0D-5B04-430E-BDB6-2A594F57FB6F}" srcOrd="4" destOrd="0" presId="urn:microsoft.com/office/officeart/2005/8/layout/process5"/>
    <dgm:cxn modelId="{4F33DB96-804D-4A91-B36F-8ABA636C4346}" type="presParOf" srcId="{40DE659A-ADEA-496A-9C3E-8BCC7C38F46E}" destId="{0D6238F0-E00A-4C40-8C1B-1D4944AFFC48}" srcOrd="5" destOrd="0" presId="urn:microsoft.com/office/officeart/2005/8/layout/process5"/>
    <dgm:cxn modelId="{F42C5110-E749-4CB7-939A-D8E98D4EB1C2}" type="presParOf" srcId="{0D6238F0-E00A-4C40-8C1B-1D4944AFFC48}" destId="{9FB0FF53-7D84-4E4F-BF2F-29E8DB5A9AC9}" srcOrd="0" destOrd="0" presId="urn:microsoft.com/office/officeart/2005/8/layout/process5"/>
    <dgm:cxn modelId="{020DEB20-13AC-42BD-8F62-937953904992}" type="presParOf" srcId="{40DE659A-ADEA-496A-9C3E-8BCC7C38F46E}" destId="{2D282C4C-3DF1-4885-B1B8-F411C4B99677}" srcOrd="6" destOrd="0" presId="urn:microsoft.com/office/officeart/2005/8/layout/process5"/>
    <dgm:cxn modelId="{F2FA8357-50F6-4AA5-B158-8ABF60F5BEFD}" type="presParOf" srcId="{40DE659A-ADEA-496A-9C3E-8BCC7C38F46E}" destId="{7240C1C3-6C14-4C9B-A3CE-CB4CD1594B9C}" srcOrd="7" destOrd="0" presId="urn:microsoft.com/office/officeart/2005/8/layout/process5"/>
    <dgm:cxn modelId="{78D7C9F6-17AF-4B9D-A249-F45A15CBDB4D}" type="presParOf" srcId="{7240C1C3-6C14-4C9B-A3CE-CB4CD1594B9C}" destId="{2C79EC2E-555B-4581-8C3C-A3DFFC93420A}" srcOrd="0" destOrd="0" presId="urn:microsoft.com/office/officeart/2005/8/layout/process5"/>
    <dgm:cxn modelId="{5F1C7C2C-FE2C-4F15-9DA3-AA808D36700C}" type="presParOf" srcId="{40DE659A-ADEA-496A-9C3E-8BCC7C38F46E}" destId="{6E55E686-A6F4-4DCD-B7DD-08D4D381FF9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ADFE0-F828-4811-B180-33400E0364D3}">
      <dsp:nvSpPr>
        <dsp:cNvPr id="0" name=""/>
        <dsp:cNvSpPr/>
      </dsp:nvSpPr>
      <dsp:spPr>
        <a:xfrm>
          <a:off x="10126" y="733377"/>
          <a:ext cx="3026628" cy="1815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Scale each variable to mean 0, standard deviation 1.</a:t>
          </a:r>
        </a:p>
      </dsp:txBody>
      <dsp:txXfrm>
        <a:off x="63314" y="786565"/>
        <a:ext cx="2920252" cy="1709600"/>
      </dsp:txXfrm>
    </dsp:sp>
    <dsp:sp modelId="{C166B910-6B38-4290-9F0E-E4BC1E8DAB3E}">
      <dsp:nvSpPr>
        <dsp:cNvPr id="0" name=""/>
        <dsp:cNvSpPr/>
      </dsp:nvSpPr>
      <dsp:spPr>
        <a:xfrm>
          <a:off x="3303097" y="1266063"/>
          <a:ext cx="641645" cy="750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303097" y="1416184"/>
        <a:ext cx="449152" cy="450361"/>
      </dsp:txXfrm>
    </dsp:sp>
    <dsp:sp modelId="{847C9EDB-60B1-4870-BA61-60E57808917E}">
      <dsp:nvSpPr>
        <dsp:cNvPr id="0" name=""/>
        <dsp:cNvSpPr/>
      </dsp:nvSpPr>
      <dsp:spPr>
        <a:xfrm>
          <a:off x="4247405" y="733377"/>
          <a:ext cx="3026628" cy="1815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MinPts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0.03 *n , where n is the number of points in the daily time series.</a:t>
          </a:r>
        </a:p>
      </dsp:txBody>
      <dsp:txXfrm>
        <a:off x="4300593" y="786565"/>
        <a:ext cx="2920252" cy="1709600"/>
      </dsp:txXfrm>
    </dsp:sp>
    <dsp:sp modelId="{6DD6F14D-EFED-456F-B449-1B4EE49941A3}">
      <dsp:nvSpPr>
        <dsp:cNvPr id="0" name=""/>
        <dsp:cNvSpPr/>
      </dsp:nvSpPr>
      <dsp:spPr>
        <a:xfrm>
          <a:off x="7540377" y="1266063"/>
          <a:ext cx="641645" cy="750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540377" y="1416184"/>
        <a:ext cx="449152" cy="450361"/>
      </dsp:txXfrm>
    </dsp:sp>
    <dsp:sp modelId="{18EA7F0D-5B04-430E-BDB6-2A594F57FB6F}">
      <dsp:nvSpPr>
        <dsp:cNvPr id="0" name=""/>
        <dsp:cNvSpPr/>
      </dsp:nvSpPr>
      <dsp:spPr>
        <a:xfrm>
          <a:off x="8484685" y="361201"/>
          <a:ext cx="3026628" cy="2560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MinPts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construct a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knn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ordered distance graph with k =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MinPts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Define eps to be first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distance that is greater than the mean + 3 standard deviations of the subset of previous distances in the sequence.</a:t>
          </a:r>
        </a:p>
      </dsp:txBody>
      <dsp:txXfrm>
        <a:off x="8559674" y="436190"/>
        <a:ext cx="2876650" cy="2410349"/>
      </dsp:txXfrm>
    </dsp:sp>
    <dsp:sp modelId="{0D6238F0-E00A-4C40-8C1B-1D4944AFFC48}">
      <dsp:nvSpPr>
        <dsp:cNvPr id="0" name=""/>
        <dsp:cNvSpPr/>
      </dsp:nvSpPr>
      <dsp:spPr>
        <a:xfrm rot="5400000">
          <a:off x="9677176" y="3133393"/>
          <a:ext cx="641645" cy="750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9772819" y="3187872"/>
        <a:ext cx="450361" cy="449152"/>
      </dsp:txXfrm>
    </dsp:sp>
    <dsp:sp modelId="{2D282C4C-3DF1-4885-B1B8-F411C4B99677}">
      <dsp:nvSpPr>
        <dsp:cNvPr id="0" name=""/>
        <dsp:cNvSpPr/>
      </dsp:nvSpPr>
      <dsp:spPr>
        <a:xfrm>
          <a:off x="8484685" y="4132181"/>
          <a:ext cx="3026628" cy="1815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 eps and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MinPts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run DBSCAN on the daily time series. Define anomalies (plumes) to be border points + noise points.</a:t>
          </a:r>
        </a:p>
      </dsp:txBody>
      <dsp:txXfrm>
        <a:off x="8537873" y="4185369"/>
        <a:ext cx="2920252" cy="1709600"/>
      </dsp:txXfrm>
    </dsp:sp>
    <dsp:sp modelId="{7240C1C3-6C14-4C9B-A3CE-CB4CD1594B9C}">
      <dsp:nvSpPr>
        <dsp:cNvPr id="0" name=""/>
        <dsp:cNvSpPr/>
      </dsp:nvSpPr>
      <dsp:spPr>
        <a:xfrm rot="10800000">
          <a:off x="7576696" y="4664867"/>
          <a:ext cx="641645" cy="750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10800000">
        <a:off x="7769189" y="4814988"/>
        <a:ext cx="449152" cy="450361"/>
      </dsp:txXfrm>
    </dsp:sp>
    <dsp:sp modelId="{6E55E686-A6F4-4DCD-B7DD-08D4D381FF91}">
      <dsp:nvSpPr>
        <dsp:cNvPr id="0" name=""/>
        <dsp:cNvSpPr/>
      </dsp:nvSpPr>
      <dsp:spPr>
        <a:xfrm>
          <a:off x="4247405" y="4132181"/>
          <a:ext cx="3026628" cy="1815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 to next time series.</a:t>
          </a:r>
        </a:p>
      </dsp:txBody>
      <dsp:txXfrm>
        <a:off x="4300593" y="4185369"/>
        <a:ext cx="2920252" cy="170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5082-531F-415D-875C-94F0AC2D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31626-C1BE-4B54-89CF-3B5A32CAE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0C05-B016-4404-B3B0-8800FD22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FAD2-C536-4DC9-AE97-3B1BA9F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59A3-2751-4574-9F71-6E1E0EA8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FEAE-E0A8-486D-A060-06D82756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4FF82-E732-4425-83F2-88D3CB4DC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96745-E7CA-4E10-A257-F456C740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EABD-6E25-45C5-8B1E-85CE252D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56D5-7E22-48F1-83AD-4EFF1F60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CD8BA-60B0-4AFD-AD05-18B14CEC1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902AF-1675-4552-A249-6763AB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49E4-C70C-4B4B-B932-7180F70B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82A4-20E9-4D0D-9012-39B35218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A66C-7A16-436D-A97E-1EC04112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2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AEF2-A2A7-4B4A-9A35-4D85447F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FC9F-6FC0-45AD-915F-C29B6035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8844-6E43-4859-8695-BC1E3994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ED2B-3A71-4AD0-8967-EC7154B1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36BB-5015-490E-A249-40EE3447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869E-1433-480F-A07F-A025C633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6DF3F-1718-42EE-8492-C937FD55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5D76-1D0B-49F7-915B-6431194C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968F-0EB1-4F39-9179-9BD5E202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B2B8-4445-4BC9-A656-319C6F89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C20B-0998-4B68-AF69-29907B64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90C8-AFFB-49EB-93C2-1CDF9FABE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4B221-C1B1-436A-834B-BACBFA61B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945AD-0C42-439E-B83A-37E86544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3889-7B72-4C99-A705-02A1B059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5AF30-28C7-4E87-94F9-5596563F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628B-C0F9-4D15-BBFF-FF0F810D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934C5-4B02-4BB3-A80B-1E719A93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10420-D14C-46BE-B279-497CBB30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3FC3A-C671-4AEB-AB62-CFEA3431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FEE2-0D13-4958-9F06-17DEAFEA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19C82-966B-4E4B-9E6D-A255E969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F7A3F-8EE9-4939-B605-7C945FD6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60C94-5B89-49B5-BDBF-374ACF05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7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994C-ED22-4C24-B286-C76C8F0A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CF169-C65E-4A93-B97D-0D48681B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F1DDB-1ADC-4B22-915A-E0BB0A40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42B09-6013-44D9-976A-79D23CD6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C1E2A-6C43-453C-B541-130F24A0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37791-69BA-4E31-BACF-88C84A15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C0774-274D-4690-B066-2985A91B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D033-6BDB-409E-BCEE-3707253F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E015-8D14-4F28-BBB2-3A19B07D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09EFF-71F2-41DB-B8F2-0DB71BF1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DA0D-1DFA-47C6-BB77-160B5935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FB3B9-5E6A-4702-AAB1-6DBAC348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0883B-745A-4854-9618-2CF70637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332A-3C69-4077-9EA3-C13AE434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0C8A9-B53E-40C0-9C29-30A0CFE3C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7A63C-0CC5-4274-A3CE-E7E32D0EE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5F65-266E-420B-8878-9FFB9C85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E9483-3A2F-4F1B-9F9B-E68CEBA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B7270-8753-448B-9A63-10AB4C3C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BDD98-E9A2-471E-8013-00CC5BD9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D0C8-0D25-429B-8066-7B3498EB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F81B-A46F-428A-AF5B-04F0BC691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380B-4727-45C3-89EF-81CB023186F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2AF6-0795-4E99-8E5D-2724CECE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A477-87FA-47CC-BBAB-5B8EE182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8FD2-300D-4DA6-B6E9-90AEE9DC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2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AD65F8-0FE0-4FAC-B58E-FE0E9F743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681017"/>
              </p:ext>
            </p:extLst>
          </p:nvPr>
        </p:nvGraphicFramePr>
        <p:xfrm>
          <a:off x="335280" y="274320"/>
          <a:ext cx="11521440" cy="630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5C2FEF-54D3-466B-9883-F8197FCCF759}"/>
              </a:ext>
            </a:extLst>
          </p:cNvPr>
          <p:cNvSpPr txBox="1"/>
          <p:nvPr/>
        </p:nvSpPr>
        <p:spPr>
          <a:xfrm>
            <a:off x="403412" y="286871"/>
            <a:ext cx="696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daily time series…</a:t>
            </a:r>
          </a:p>
        </p:txBody>
      </p:sp>
    </p:spTree>
    <p:extLst>
      <p:ext uri="{BB962C8B-B14F-4D97-AF65-F5344CB8AC3E}">
        <p14:creationId xmlns:p14="http://schemas.microsoft.com/office/powerpoint/2010/main" val="26415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Actkinson</dc:creator>
  <cp:lastModifiedBy>Blake Actkinson</cp:lastModifiedBy>
  <cp:revision>1</cp:revision>
  <dcterms:created xsi:type="dcterms:W3CDTF">2022-03-29T21:17:04Z</dcterms:created>
  <dcterms:modified xsi:type="dcterms:W3CDTF">2022-03-29T21:29:34Z</dcterms:modified>
</cp:coreProperties>
</file>