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Lst>
  <p:sldIdLst>
    <p:sldId id="256" r:id="rId4"/>
    <p:sldId id="257" r:id="rId5"/>
    <p:sldId id="258" r:id="rId6"/>
    <p:sldId id="267" r:id="rId7"/>
    <p:sldId id="259" r:id="rId8"/>
    <p:sldId id="289" r:id="rId9"/>
    <p:sldId id="364" r:id="rId10"/>
    <p:sldId id="366" r:id="rId11"/>
    <p:sldId id="365" r:id="rId12"/>
    <p:sldId id="367" r:id="rId13"/>
    <p:sldId id="368" r:id="rId14"/>
    <p:sldId id="260" r:id="rId15"/>
    <p:sldId id="369" r:id="rId16"/>
    <p:sldId id="370" r:id="rId17"/>
    <p:sldId id="361" r:id="rId18"/>
    <p:sldId id="362" r:id="rId19"/>
    <p:sldId id="363" r:id="rId20"/>
    <p:sldId id="261" r:id="rId21"/>
    <p:sldId id="371" r:id="rId22"/>
    <p:sldId id="262" r:id="rId23"/>
    <p:sldId id="263" r:id="rId24"/>
    <p:sldId id="347" r:id="rId25"/>
    <p:sldId id="264" r:id="rId26"/>
    <p:sldId id="265" r:id="rId27"/>
    <p:sldId id="266" r:id="rId28"/>
    <p:sldId id="355" r:id="rId2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F8B558-374F-4DE6-B30E-659335713BF0}">
          <p14:sldIdLst>
            <p14:sldId id="256"/>
            <p14:sldId id="257"/>
            <p14:sldId id="258"/>
            <p14:sldId id="267"/>
          </p14:sldIdLst>
        </p14:section>
        <p14:section name="Vitu" id="{D43B9196-A721-402B-8A4F-F728774EA818}">
          <p14:sldIdLst>
            <p14:sldId id="259"/>
            <p14:sldId id="289"/>
            <p14:sldId id="364"/>
            <p14:sldId id="366"/>
            <p14:sldId id="365"/>
            <p14:sldId id="367"/>
            <p14:sldId id="368"/>
          </p14:sldIdLst>
        </p14:section>
        <p14:section name="Thang" id="{61933B83-5E75-4647-BB46-B72F33E6B533}">
          <p14:sldIdLst>
            <p14:sldId id="260"/>
            <p14:sldId id="369"/>
            <p14:sldId id="370"/>
            <p14:sldId id="361"/>
            <p14:sldId id="362"/>
            <p14:sldId id="363"/>
          </p14:sldIdLst>
        </p14:section>
        <p14:section name="Bac" id="{F37A89B1-219D-4684-91BD-6E5B68D42B0A}">
          <p14:sldIdLst>
            <p14:sldId id="261"/>
            <p14:sldId id="371"/>
            <p14:sldId id="262"/>
            <p14:sldId id="263"/>
            <p14:sldId id="347"/>
            <p14:sldId id="264"/>
            <p14:sldId id="265"/>
            <p14:sldId id="266"/>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22FCD-2081-497C-A262-531EE273A784}" v="198" dt="2023-10-20T04:04:24.087"/>
    <p1510:client id="{BC4997BE-BB76-475F-BA79-8EBCE8D9F4DA}" v="32" dt="2023-10-19T12:40:17.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08" d="100"/>
          <a:sy n="108"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타프엉박" userId="cbd44449-db51-48ef-8420-f60c4e9ba1cc" providerId="ADAL" clId="{92222FCD-2081-497C-A262-531EE273A784}"/>
    <pc:docChg chg="undo custSel addSld delSld modSld sldOrd delMainMaster addSection modSection">
      <pc:chgData name="타프엉박" userId="cbd44449-db51-48ef-8420-f60c4e9ba1cc" providerId="ADAL" clId="{92222FCD-2081-497C-A262-531EE273A784}" dt="2023-10-20T04:08:15.902" v="3473" actId="2696"/>
      <pc:docMkLst>
        <pc:docMk/>
      </pc:docMkLst>
      <pc:sldChg chg="addSp modSp">
        <pc:chgData name="타프엉박" userId="cbd44449-db51-48ef-8420-f60c4e9ba1cc" providerId="ADAL" clId="{92222FCD-2081-497C-A262-531EE273A784}" dt="2023-10-20T02:35:55.115" v="22"/>
        <pc:sldMkLst>
          <pc:docMk/>
          <pc:sldMk cId="0" sldId="256"/>
        </pc:sldMkLst>
        <pc:picChg chg="add mod">
          <ac:chgData name="타프엉박" userId="cbd44449-db51-48ef-8420-f60c4e9ba1cc" providerId="ADAL" clId="{92222FCD-2081-497C-A262-531EE273A784}" dt="2023-10-20T02:35:55.115" v="22"/>
          <ac:picMkLst>
            <pc:docMk/>
            <pc:sldMk cId="0" sldId="256"/>
            <ac:picMk id="2" creationId="{5410A36A-E3F8-268A-095D-937A13DDB338}"/>
          </ac:picMkLst>
        </pc:picChg>
      </pc:sldChg>
      <pc:sldChg chg="addSp delSp modSp mod">
        <pc:chgData name="타프엉박" userId="cbd44449-db51-48ef-8420-f60c4e9ba1cc" providerId="ADAL" clId="{92222FCD-2081-497C-A262-531EE273A784}" dt="2023-10-20T04:07:38.175" v="3463" actId="207"/>
        <pc:sldMkLst>
          <pc:docMk/>
          <pc:sldMk cId="0" sldId="258"/>
        </pc:sldMkLst>
        <pc:spChg chg="add del mod">
          <ac:chgData name="타프엉박" userId="cbd44449-db51-48ef-8420-f60c4e9ba1cc" providerId="ADAL" clId="{92222FCD-2081-497C-A262-531EE273A784}" dt="2023-10-20T02:43:37.080" v="47" actId="478"/>
          <ac:spMkLst>
            <pc:docMk/>
            <pc:sldMk cId="0" sldId="258"/>
            <ac:spMk id="3" creationId="{EAFFC490-258D-65AF-E75C-EC028D1475E3}"/>
          </ac:spMkLst>
        </pc:spChg>
        <pc:spChg chg="mod">
          <ac:chgData name="타프엉박" userId="cbd44449-db51-48ef-8420-f60c4e9ba1cc" providerId="ADAL" clId="{92222FCD-2081-497C-A262-531EE273A784}" dt="2023-10-20T02:44:52.732" v="62" actId="20577"/>
          <ac:spMkLst>
            <pc:docMk/>
            <pc:sldMk cId="0" sldId="258"/>
            <ac:spMk id="6" creationId="{E1EA2050-AED1-C478-AF96-41675445358D}"/>
          </ac:spMkLst>
        </pc:spChg>
        <pc:spChg chg="mod">
          <ac:chgData name="타프엉박" userId="cbd44449-db51-48ef-8420-f60c4e9ba1cc" providerId="ADAL" clId="{92222FCD-2081-497C-A262-531EE273A784}" dt="2023-10-20T04:07:38.175" v="3463" actId="207"/>
          <ac:spMkLst>
            <pc:docMk/>
            <pc:sldMk cId="0" sldId="258"/>
            <ac:spMk id="7" creationId="{522CB657-52F8-6F84-252C-802A9CCB2B82}"/>
          </ac:spMkLst>
        </pc:spChg>
      </pc:sldChg>
      <pc:sldChg chg="addSp delSp modSp mod ord">
        <pc:chgData name="타프엉박" userId="cbd44449-db51-48ef-8420-f60c4e9ba1cc" providerId="ADAL" clId="{92222FCD-2081-497C-A262-531EE273A784}" dt="2023-10-20T03:00:49.609" v="505" actId="255"/>
        <pc:sldMkLst>
          <pc:docMk/>
          <pc:sldMk cId="0" sldId="259"/>
        </pc:sldMkLst>
        <pc:spChg chg="add mod">
          <ac:chgData name="타프엉박" userId="cbd44449-db51-48ef-8420-f60c4e9ba1cc" providerId="ADAL" clId="{92222FCD-2081-497C-A262-531EE273A784}" dt="2023-10-20T03:00:49.609" v="505" actId="255"/>
          <ac:spMkLst>
            <pc:docMk/>
            <pc:sldMk cId="0" sldId="259"/>
            <ac:spMk id="2" creationId="{AE80F626-0D80-9234-48F6-48CED7BD6011}"/>
          </ac:spMkLst>
        </pc:spChg>
        <pc:spChg chg="add del mod">
          <ac:chgData name="타프엉박" userId="cbd44449-db51-48ef-8420-f60c4e9ba1cc" providerId="ADAL" clId="{92222FCD-2081-497C-A262-531EE273A784}" dt="2023-10-20T02:56:16.961" v="434" actId="478"/>
          <ac:spMkLst>
            <pc:docMk/>
            <pc:sldMk cId="0" sldId="259"/>
            <ac:spMk id="3" creationId="{0A9DAAD9-B099-C94B-CDB1-39B9D70B24C0}"/>
          </ac:spMkLst>
        </pc:spChg>
        <pc:spChg chg="add del mod">
          <ac:chgData name="타프엉박" userId="cbd44449-db51-48ef-8420-f60c4e9ba1cc" providerId="ADAL" clId="{92222FCD-2081-497C-A262-531EE273A784}" dt="2023-10-20T02:58:16.710" v="441"/>
          <ac:spMkLst>
            <pc:docMk/>
            <pc:sldMk cId="0" sldId="259"/>
            <ac:spMk id="4" creationId="{03AD45E3-C36E-218E-43A3-BBFEEE828AAA}"/>
          </ac:spMkLst>
        </pc:spChg>
      </pc:sldChg>
      <pc:sldChg chg="addSp delSp modSp mod ord">
        <pc:chgData name="타프엉박" userId="cbd44449-db51-48ef-8420-f60c4e9ba1cc" providerId="ADAL" clId="{92222FCD-2081-497C-A262-531EE273A784}" dt="2023-10-20T03:08:41.698" v="586" actId="20577"/>
        <pc:sldMkLst>
          <pc:docMk/>
          <pc:sldMk cId="0" sldId="260"/>
        </pc:sldMkLst>
        <pc:spChg chg="add del mod">
          <ac:chgData name="타프엉박" userId="cbd44449-db51-48ef-8420-f60c4e9ba1cc" providerId="ADAL" clId="{92222FCD-2081-497C-A262-531EE273A784}" dt="2023-10-20T03:06:01.842" v="565"/>
          <ac:spMkLst>
            <pc:docMk/>
            <pc:sldMk cId="0" sldId="260"/>
            <ac:spMk id="2" creationId="{98178366-0745-183A-2D8C-0E9AA4C86F23}"/>
          </ac:spMkLst>
        </pc:spChg>
        <pc:spChg chg="add mod">
          <ac:chgData name="타프엉박" userId="cbd44449-db51-48ef-8420-f60c4e9ba1cc" providerId="ADAL" clId="{92222FCD-2081-497C-A262-531EE273A784}" dt="2023-10-20T03:08:41.698" v="586" actId="20577"/>
          <ac:spMkLst>
            <pc:docMk/>
            <pc:sldMk cId="0" sldId="260"/>
            <ac:spMk id="3" creationId="{9F29983F-E376-B686-9266-72786C7CC110}"/>
          </ac:spMkLst>
        </pc:spChg>
        <pc:spChg chg="add mod">
          <ac:chgData name="타프엉박" userId="cbd44449-db51-48ef-8420-f60c4e9ba1cc" providerId="ADAL" clId="{92222FCD-2081-497C-A262-531EE273A784}" dt="2023-10-20T03:06:59.752" v="570" actId="255"/>
          <ac:spMkLst>
            <pc:docMk/>
            <pc:sldMk cId="0" sldId="260"/>
            <ac:spMk id="4" creationId="{20355DF7-4AF6-DE2B-F582-C355F0EE0EB4}"/>
          </ac:spMkLst>
        </pc:spChg>
      </pc:sldChg>
      <pc:sldChg chg="addSp delSp modSp mod">
        <pc:chgData name="타프엉박" userId="cbd44449-db51-48ef-8420-f60c4e9ba1cc" providerId="ADAL" clId="{92222FCD-2081-497C-A262-531EE273A784}" dt="2023-10-20T03:47:10.038" v="2696" actId="478"/>
        <pc:sldMkLst>
          <pc:docMk/>
          <pc:sldMk cId="0" sldId="261"/>
        </pc:sldMkLst>
        <pc:spChg chg="add mod">
          <ac:chgData name="타프엉박" userId="cbd44449-db51-48ef-8420-f60c4e9ba1cc" providerId="ADAL" clId="{92222FCD-2081-497C-A262-531EE273A784}" dt="2023-10-20T03:29:54.489" v="1278" actId="20577"/>
          <ac:spMkLst>
            <pc:docMk/>
            <pc:sldMk cId="0" sldId="261"/>
            <ac:spMk id="2" creationId="{FFD5048E-068E-4FA6-32DA-857DE364C562}"/>
          </ac:spMkLst>
        </pc:spChg>
        <pc:spChg chg="add del mod">
          <ac:chgData name="타프엉박" userId="cbd44449-db51-48ef-8420-f60c4e9ba1cc" providerId="ADAL" clId="{92222FCD-2081-497C-A262-531EE273A784}" dt="2023-10-20T03:20:27.148" v="814"/>
          <ac:spMkLst>
            <pc:docMk/>
            <pc:sldMk cId="0" sldId="261"/>
            <ac:spMk id="3" creationId="{76F9ABFE-51C9-ECC6-5A46-0DA0318A63B5}"/>
          </ac:spMkLst>
        </pc:spChg>
        <pc:spChg chg="add mod">
          <ac:chgData name="타프엉박" userId="cbd44449-db51-48ef-8420-f60c4e9ba1cc" providerId="ADAL" clId="{92222FCD-2081-497C-A262-531EE273A784}" dt="2023-10-20T03:37:39.985" v="2204" actId="20577"/>
          <ac:spMkLst>
            <pc:docMk/>
            <pc:sldMk cId="0" sldId="261"/>
            <ac:spMk id="4" creationId="{21A638B7-0FAB-AD89-FB52-C458330CC261}"/>
          </ac:spMkLst>
        </pc:spChg>
        <pc:spChg chg="add del mod">
          <ac:chgData name="타프엉박" userId="cbd44449-db51-48ef-8420-f60c4e9ba1cc" providerId="ADAL" clId="{92222FCD-2081-497C-A262-531EE273A784}" dt="2023-10-20T03:47:10.038" v="2696" actId="478"/>
          <ac:spMkLst>
            <pc:docMk/>
            <pc:sldMk cId="0" sldId="261"/>
            <ac:spMk id="5" creationId="{7239FAE7-6774-E0DD-37A1-7B98F6C63FD5}"/>
          </ac:spMkLst>
        </pc:spChg>
      </pc:sldChg>
      <pc:sldChg chg="addSp delSp modSp mod">
        <pc:chgData name="타프엉박" userId="cbd44449-db51-48ef-8420-f60c4e9ba1cc" providerId="ADAL" clId="{92222FCD-2081-497C-A262-531EE273A784}" dt="2023-10-20T03:56:00.375" v="3229" actId="1076"/>
        <pc:sldMkLst>
          <pc:docMk/>
          <pc:sldMk cId="0" sldId="262"/>
        </pc:sldMkLst>
        <pc:spChg chg="add del mod">
          <ac:chgData name="타프엉박" userId="cbd44449-db51-48ef-8420-f60c4e9ba1cc" providerId="ADAL" clId="{92222FCD-2081-497C-A262-531EE273A784}" dt="2023-10-20T03:48:30.809" v="2718" actId="478"/>
          <ac:spMkLst>
            <pc:docMk/>
            <pc:sldMk cId="0" sldId="262"/>
            <ac:spMk id="4" creationId="{CE0081E0-2CB4-F324-2ADB-6B22BFA0D516}"/>
          </ac:spMkLst>
        </pc:spChg>
        <pc:spChg chg="add mod">
          <ac:chgData name="타프엉박" userId="cbd44449-db51-48ef-8420-f60c4e9ba1cc" providerId="ADAL" clId="{92222FCD-2081-497C-A262-531EE273A784}" dt="2023-10-20T03:55:55.681" v="3227" actId="1076"/>
          <ac:spMkLst>
            <pc:docMk/>
            <pc:sldMk cId="0" sldId="262"/>
            <ac:spMk id="5" creationId="{124C4445-32A3-D1C4-81A6-15D6D83EC187}"/>
          </ac:spMkLst>
        </pc:spChg>
        <pc:spChg chg="add mod">
          <ac:chgData name="타프엉박" userId="cbd44449-db51-48ef-8420-f60c4e9ba1cc" providerId="ADAL" clId="{92222FCD-2081-497C-A262-531EE273A784}" dt="2023-10-20T03:56:00.375" v="3229" actId="1076"/>
          <ac:spMkLst>
            <pc:docMk/>
            <pc:sldMk cId="0" sldId="262"/>
            <ac:spMk id="6" creationId="{1CAE406F-C8C6-4417-9BF5-40E1902430C9}"/>
          </ac:spMkLst>
        </pc:spChg>
        <pc:spChg chg="add mod">
          <ac:chgData name="타프엉박" userId="cbd44449-db51-48ef-8420-f60c4e9ba1cc" providerId="ADAL" clId="{92222FCD-2081-497C-A262-531EE273A784}" dt="2023-10-20T03:55:52.599" v="3226" actId="1076"/>
          <ac:spMkLst>
            <pc:docMk/>
            <pc:sldMk cId="0" sldId="262"/>
            <ac:spMk id="7" creationId="{78CAF80E-E23A-EB86-99A9-2E16EB7246C2}"/>
          </ac:spMkLst>
        </pc:spChg>
        <pc:picChg chg="add mod">
          <ac:chgData name="타프엉박" userId="cbd44449-db51-48ef-8420-f60c4e9ba1cc" providerId="ADAL" clId="{92222FCD-2081-497C-A262-531EE273A784}" dt="2023-10-20T03:48:37.047" v="2722" actId="1076"/>
          <ac:picMkLst>
            <pc:docMk/>
            <pc:sldMk cId="0" sldId="262"/>
            <ac:picMk id="3" creationId="{A869594E-DF28-7CA6-5F3B-CF436B7BF373}"/>
          </ac:picMkLst>
        </pc:picChg>
      </pc:sldChg>
      <pc:sldChg chg="addSp delSp modSp mod">
        <pc:chgData name="타프엉박" userId="cbd44449-db51-48ef-8420-f60c4e9ba1cc" providerId="ADAL" clId="{92222FCD-2081-497C-A262-531EE273A784}" dt="2023-10-20T04:03:46.363" v="3399" actId="1076"/>
        <pc:sldMkLst>
          <pc:docMk/>
          <pc:sldMk cId="0" sldId="263"/>
        </pc:sldMkLst>
        <pc:spChg chg="add mod">
          <ac:chgData name="타프엉박" userId="cbd44449-db51-48ef-8420-f60c4e9ba1cc" providerId="ADAL" clId="{92222FCD-2081-497C-A262-531EE273A784}" dt="2023-10-20T04:00:57.163" v="3267" actId="14100"/>
          <ac:spMkLst>
            <pc:docMk/>
            <pc:sldMk cId="0" sldId="263"/>
            <ac:spMk id="4" creationId="{34C9BB32-5C36-66E2-6888-C7038E4673A1}"/>
          </ac:spMkLst>
        </pc:spChg>
        <pc:spChg chg="add mod">
          <ac:chgData name="타프엉박" userId="cbd44449-db51-48ef-8420-f60c4e9ba1cc" providerId="ADAL" clId="{92222FCD-2081-497C-A262-531EE273A784}" dt="2023-10-20T04:01:46.674" v="3309" actId="20577"/>
          <ac:spMkLst>
            <pc:docMk/>
            <pc:sldMk cId="0" sldId="263"/>
            <ac:spMk id="5" creationId="{0D336FFF-62BD-DCD3-B3F1-0C7C227878E9}"/>
          </ac:spMkLst>
        </pc:spChg>
        <pc:spChg chg="add del mod">
          <ac:chgData name="타프엉박" userId="cbd44449-db51-48ef-8420-f60c4e9ba1cc" providerId="ADAL" clId="{92222FCD-2081-497C-A262-531EE273A784}" dt="2023-10-20T04:02:04.124" v="3321" actId="21"/>
          <ac:spMkLst>
            <pc:docMk/>
            <pc:sldMk cId="0" sldId="263"/>
            <ac:spMk id="6" creationId="{BE968EDD-DB38-98A1-5103-7C4CE9F298FA}"/>
          </ac:spMkLst>
        </pc:spChg>
        <pc:spChg chg="add del mod">
          <ac:chgData name="타프엉박" userId="cbd44449-db51-48ef-8420-f60c4e9ba1cc" providerId="ADAL" clId="{92222FCD-2081-497C-A262-531EE273A784}" dt="2023-10-20T04:02:04.124" v="3321" actId="21"/>
          <ac:spMkLst>
            <pc:docMk/>
            <pc:sldMk cId="0" sldId="263"/>
            <ac:spMk id="7" creationId="{9C241477-2891-5BA6-6B11-276DCB87C7A7}"/>
          </ac:spMkLst>
        </pc:spChg>
        <pc:spChg chg="add mod">
          <ac:chgData name="타프엉박" userId="cbd44449-db51-48ef-8420-f60c4e9ba1cc" providerId="ADAL" clId="{92222FCD-2081-497C-A262-531EE273A784}" dt="2023-10-20T04:03:17.530" v="3393" actId="14100"/>
          <ac:spMkLst>
            <pc:docMk/>
            <pc:sldMk cId="0" sldId="263"/>
            <ac:spMk id="8" creationId="{43862C65-A7F3-5FDF-D9FB-C62F055484DB}"/>
          </ac:spMkLst>
        </pc:spChg>
        <pc:spChg chg="add mod">
          <ac:chgData name="타프엉박" userId="cbd44449-db51-48ef-8420-f60c4e9ba1cc" providerId="ADAL" clId="{92222FCD-2081-497C-A262-531EE273A784}" dt="2023-10-20T04:03:15.593" v="3392" actId="313"/>
          <ac:spMkLst>
            <pc:docMk/>
            <pc:sldMk cId="0" sldId="263"/>
            <ac:spMk id="9" creationId="{063F41CC-DA49-F312-A1D7-4E5BC8FB93C1}"/>
          </ac:spMkLst>
        </pc:spChg>
        <pc:picChg chg="add mod modCrop">
          <ac:chgData name="타프엉박" userId="cbd44449-db51-48ef-8420-f60c4e9ba1cc" providerId="ADAL" clId="{92222FCD-2081-497C-A262-531EE273A784}" dt="2023-10-20T03:59:30.644" v="3253" actId="1076"/>
          <ac:picMkLst>
            <pc:docMk/>
            <pc:sldMk cId="0" sldId="263"/>
            <ac:picMk id="2" creationId="{89003B64-E72B-64A5-3FF9-AA51598D11E2}"/>
          </ac:picMkLst>
        </pc:picChg>
        <pc:picChg chg="add del mod">
          <ac:chgData name="타프엉박" userId="cbd44449-db51-48ef-8420-f60c4e9ba1cc" providerId="ADAL" clId="{92222FCD-2081-497C-A262-531EE273A784}" dt="2023-10-20T04:03:20.345" v="3394" actId="478"/>
          <ac:picMkLst>
            <pc:docMk/>
            <pc:sldMk cId="0" sldId="263"/>
            <ac:picMk id="3" creationId="{B3AD409E-B09E-FA28-26E8-38B29F8624C8}"/>
          </ac:picMkLst>
        </pc:picChg>
        <pc:picChg chg="add mod">
          <ac:chgData name="타프엉박" userId="cbd44449-db51-48ef-8420-f60c4e9ba1cc" providerId="ADAL" clId="{92222FCD-2081-497C-A262-531EE273A784}" dt="2023-10-20T04:03:46.363" v="3399" actId="1076"/>
          <ac:picMkLst>
            <pc:docMk/>
            <pc:sldMk cId="0" sldId="263"/>
            <ac:picMk id="1026" creationId="{183BFF52-C231-8917-E6BF-853CB7057E84}"/>
          </ac:picMkLst>
        </pc:picChg>
        <pc:cxnChg chg="add mod">
          <ac:chgData name="타프엉박" userId="cbd44449-db51-48ef-8420-f60c4e9ba1cc" providerId="ADAL" clId="{92222FCD-2081-497C-A262-531EE273A784}" dt="2023-10-20T04:02:27.561" v="3328" actId="208"/>
          <ac:cxnSpMkLst>
            <pc:docMk/>
            <pc:sldMk cId="0" sldId="263"/>
            <ac:cxnSpMk id="11" creationId="{374EDEDD-E391-F65B-7431-F925B3421B6B}"/>
          </ac:cxnSpMkLst>
        </pc:cxnChg>
        <pc:cxnChg chg="add mod">
          <ac:chgData name="타프엉박" userId="cbd44449-db51-48ef-8420-f60c4e9ba1cc" providerId="ADAL" clId="{92222FCD-2081-497C-A262-531EE273A784}" dt="2023-10-20T04:03:13.037" v="3391" actId="1076"/>
          <ac:cxnSpMkLst>
            <pc:docMk/>
            <pc:sldMk cId="0" sldId="263"/>
            <ac:cxnSpMk id="16" creationId="{BB2EC053-843B-FA3B-CA55-93FFFD82FE79}"/>
          </ac:cxnSpMkLst>
        </pc:cxnChg>
      </pc:sldChg>
      <pc:sldChg chg="modSp mod">
        <pc:chgData name="타프엉박" userId="cbd44449-db51-48ef-8420-f60c4e9ba1cc" providerId="ADAL" clId="{92222FCD-2081-497C-A262-531EE273A784}" dt="2023-10-20T04:08:05.842" v="3472" actId="207"/>
        <pc:sldMkLst>
          <pc:docMk/>
          <pc:sldMk cId="3827384574" sldId="267"/>
        </pc:sldMkLst>
        <pc:spChg chg="mod">
          <ac:chgData name="타프엉박" userId="cbd44449-db51-48ef-8420-f60c4e9ba1cc" providerId="ADAL" clId="{92222FCD-2081-497C-A262-531EE273A784}" dt="2023-10-20T02:38:10.255" v="29" actId="2711"/>
          <ac:spMkLst>
            <pc:docMk/>
            <pc:sldMk cId="3827384574" sldId="267"/>
            <ac:spMk id="2" creationId="{ACC68E89-BFF3-E4F2-AC04-298E571B5F20}"/>
          </ac:spMkLst>
        </pc:spChg>
        <pc:spChg chg="mod">
          <ac:chgData name="타프엉박" userId="cbd44449-db51-48ef-8420-f60c4e9ba1cc" providerId="ADAL" clId="{92222FCD-2081-497C-A262-531EE273A784}" dt="2023-10-20T02:38:10.255" v="29" actId="2711"/>
          <ac:spMkLst>
            <pc:docMk/>
            <pc:sldMk cId="3827384574" sldId="267"/>
            <ac:spMk id="3" creationId="{4DE10474-51A4-D926-25D4-18E1B348C84D}"/>
          </ac:spMkLst>
        </pc:spChg>
        <pc:spChg chg="mod">
          <ac:chgData name="타프엉박" userId="cbd44449-db51-48ef-8420-f60c4e9ba1cc" providerId="ADAL" clId="{92222FCD-2081-497C-A262-531EE273A784}" dt="2023-10-20T04:08:05.842" v="3472" actId="207"/>
          <ac:spMkLst>
            <pc:docMk/>
            <pc:sldMk cId="3827384574" sldId="267"/>
            <ac:spMk id="11" creationId="{BE87C835-CF3D-8362-1902-22A566569E27}"/>
          </ac:spMkLst>
        </pc:spChg>
        <pc:spChg chg="mod">
          <ac:chgData name="타프엉박" userId="cbd44449-db51-48ef-8420-f60c4e9ba1cc" providerId="ADAL" clId="{92222FCD-2081-497C-A262-531EE273A784}" dt="2023-10-20T02:38:10.255" v="29" actId="2711"/>
          <ac:spMkLst>
            <pc:docMk/>
            <pc:sldMk cId="3827384574" sldId="267"/>
            <ac:spMk id="12" creationId="{2B52582E-8417-F601-2243-056957B7F718}"/>
          </ac:spMkLst>
        </pc:spChg>
        <pc:spChg chg="mod">
          <ac:chgData name="타프엉박" userId="cbd44449-db51-48ef-8420-f60c4e9ba1cc" providerId="ADAL" clId="{92222FCD-2081-497C-A262-531EE273A784}" dt="2023-10-20T02:47:15.549" v="87" actId="404"/>
          <ac:spMkLst>
            <pc:docMk/>
            <pc:sldMk cId="3827384574" sldId="267"/>
            <ac:spMk id="13" creationId="{0938C1B0-3DBA-B066-61B0-367384F72AF3}"/>
          </ac:spMkLst>
        </pc:spChg>
        <pc:spChg chg="mod">
          <ac:chgData name="타프엉박" userId="cbd44449-db51-48ef-8420-f60c4e9ba1cc" providerId="ADAL" clId="{92222FCD-2081-497C-A262-531EE273A784}" dt="2023-10-20T02:38:10.255" v="29" actId="2711"/>
          <ac:spMkLst>
            <pc:docMk/>
            <pc:sldMk cId="3827384574" sldId="267"/>
            <ac:spMk id="26" creationId="{17C49673-E827-BAB5-79AC-70378603622A}"/>
          </ac:spMkLst>
        </pc:spChg>
        <pc:spChg chg="mod">
          <ac:chgData name="타프엉박" userId="cbd44449-db51-48ef-8420-f60c4e9ba1cc" providerId="ADAL" clId="{92222FCD-2081-497C-A262-531EE273A784}" dt="2023-10-20T02:38:10.255" v="29" actId="2711"/>
          <ac:spMkLst>
            <pc:docMk/>
            <pc:sldMk cId="3827384574" sldId="267"/>
            <ac:spMk id="29" creationId="{ACEAFE51-9902-CB24-E7D8-954213E3FA0C}"/>
          </ac:spMkLst>
        </pc:spChg>
        <pc:spChg chg="mod">
          <ac:chgData name="타프엉박" userId="cbd44449-db51-48ef-8420-f60c4e9ba1cc" providerId="ADAL" clId="{92222FCD-2081-497C-A262-531EE273A784}" dt="2023-10-20T04:07:49.107" v="3467" actId="20577"/>
          <ac:spMkLst>
            <pc:docMk/>
            <pc:sldMk cId="3827384574" sldId="267"/>
            <ac:spMk id="34" creationId="{46FF90AE-7BC3-0172-08AC-BD51ED71C794}"/>
          </ac:spMkLst>
        </pc:spChg>
        <pc:spChg chg="mod">
          <ac:chgData name="타프엉박" userId="cbd44449-db51-48ef-8420-f60c4e9ba1cc" providerId="ADAL" clId="{92222FCD-2081-497C-A262-531EE273A784}" dt="2023-10-20T02:38:10.255" v="29" actId="2711"/>
          <ac:spMkLst>
            <pc:docMk/>
            <pc:sldMk cId="3827384574" sldId="267"/>
            <ac:spMk id="36" creationId="{D9B22F1F-7FD2-2057-21C2-94807F7BAB48}"/>
          </ac:spMkLst>
        </pc:spChg>
        <pc:cxnChg chg="mod">
          <ac:chgData name="타프엉박" userId="cbd44449-db51-48ef-8420-f60c4e9ba1cc" providerId="ADAL" clId="{92222FCD-2081-497C-A262-531EE273A784}" dt="2023-10-20T02:38:10.255" v="29" actId="2711"/>
          <ac:cxnSpMkLst>
            <pc:docMk/>
            <pc:sldMk cId="3827384574" sldId="267"/>
            <ac:cxnSpMk id="17" creationId="{1F1096F8-685C-05CB-53A9-36472C03FAE1}"/>
          </ac:cxnSpMkLst>
        </pc:cxnChg>
      </pc:sldChg>
      <pc:sldChg chg="addSp modSp mod">
        <pc:chgData name="타프엉박" userId="cbd44449-db51-48ef-8420-f60c4e9ba1cc" providerId="ADAL" clId="{92222FCD-2081-497C-A262-531EE273A784}" dt="2023-10-20T03:01:08.851" v="507" actId="255"/>
        <pc:sldMkLst>
          <pc:docMk/>
          <pc:sldMk cId="3920643229" sldId="289"/>
        </pc:sldMkLst>
        <pc:spChg chg="mod">
          <ac:chgData name="타프엉박" userId="cbd44449-db51-48ef-8420-f60c4e9ba1cc" providerId="ADAL" clId="{92222FCD-2081-497C-A262-531EE273A784}" dt="2023-10-20T02:59:39.525" v="483" actId="404"/>
          <ac:spMkLst>
            <pc:docMk/>
            <pc:sldMk cId="3920643229" sldId="289"/>
            <ac:spMk id="2" creationId="{00000000-0000-0000-0000-000000000000}"/>
          </ac:spMkLst>
        </pc:spChg>
        <pc:spChg chg="mod">
          <ac:chgData name="타프엉박" userId="cbd44449-db51-48ef-8420-f60c4e9ba1cc" providerId="ADAL" clId="{92222FCD-2081-497C-A262-531EE273A784}" dt="2023-10-20T03:01:08.851" v="507" actId="255"/>
          <ac:spMkLst>
            <pc:docMk/>
            <pc:sldMk cId="3920643229" sldId="289"/>
            <ac:spMk id="3" creationId="{00000000-0000-0000-0000-000000000000}"/>
          </ac:spMkLst>
        </pc:spChg>
        <pc:spChg chg="add mod">
          <ac:chgData name="타프엉박" userId="cbd44449-db51-48ef-8420-f60c4e9ba1cc" providerId="ADAL" clId="{92222FCD-2081-497C-A262-531EE273A784}" dt="2023-10-20T02:58:29.647" v="443"/>
          <ac:spMkLst>
            <pc:docMk/>
            <pc:sldMk cId="3920643229" sldId="289"/>
            <ac:spMk id="4" creationId="{5E9A68D9-0874-506E-5A62-9BF799870119}"/>
          </ac:spMkLst>
        </pc:spChg>
        <pc:spChg chg="add mod">
          <ac:chgData name="타프엉박" userId="cbd44449-db51-48ef-8420-f60c4e9ba1cc" providerId="ADAL" clId="{92222FCD-2081-497C-A262-531EE273A784}" dt="2023-10-20T02:59:47.573" v="484" actId="1076"/>
          <ac:spMkLst>
            <pc:docMk/>
            <pc:sldMk cId="3920643229" sldId="289"/>
            <ac:spMk id="6" creationId="{1010590E-13AB-6461-E466-B7BFB5683643}"/>
          </ac:spMkLst>
        </pc:spChg>
      </pc:sldChg>
      <pc:sldChg chg="del">
        <pc:chgData name="타프엉박" userId="cbd44449-db51-48ef-8420-f60c4e9ba1cc" providerId="ADAL" clId="{92222FCD-2081-497C-A262-531EE273A784}" dt="2023-10-20T03:01:37.100" v="512" actId="47"/>
        <pc:sldMkLst>
          <pc:docMk/>
          <pc:sldMk cId="3526297877" sldId="301"/>
        </pc:sldMkLst>
      </pc:sldChg>
      <pc:sldChg chg="add del">
        <pc:chgData name="타프엉박" userId="cbd44449-db51-48ef-8420-f60c4e9ba1cc" providerId="ADAL" clId="{92222FCD-2081-497C-A262-531EE273A784}" dt="2023-10-20T03:03:40.126" v="549" actId="47"/>
        <pc:sldMkLst>
          <pc:docMk/>
          <pc:sldMk cId="1565117023" sldId="303"/>
        </pc:sldMkLst>
      </pc:sldChg>
      <pc:sldChg chg="del">
        <pc:chgData name="타프엉박" userId="cbd44449-db51-48ef-8420-f60c4e9ba1cc" providerId="ADAL" clId="{92222FCD-2081-497C-A262-531EE273A784}" dt="2023-10-20T03:04:05.208" v="552" actId="47"/>
        <pc:sldMkLst>
          <pc:docMk/>
          <pc:sldMk cId="46065150" sldId="304"/>
        </pc:sldMkLst>
      </pc:sldChg>
      <pc:sldChg chg="del">
        <pc:chgData name="타프엉박" userId="cbd44449-db51-48ef-8420-f60c4e9ba1cc" providerId="ADAL" clId="{92222FCD-2081-497C-A262-531EE273A784}" dt="2023-10-20T03:05:17.317" v="561" actId="47"/>
        <pc:sldMkLst>
          <pc:docMk/>
          <pc:sldMk cId="2710457077" sldId="305"/>
        </pc:sldMkLst>
      </pc:sldChg>
      <pc:sldChg chg="del">
        <pc:chgData name="타프엉박" userId="cbd44449-db51-48ef-8420-f60c4e9ba1cc" providerId="ADAL" clId="{92222FCD-2081-497C-A262-531EE273A784}" dt="2023-10-20T03:05:37.927" v="563" actId="47"/>
        <pc:sldMkLst>
          <pc:docMk/>
          <pc:sldMk cId="1895306202" sldId="306"/>
        </pc:sldMkLst>
      </pc:sldChg>
      <pc:sldChg chg="del">
        <pc:chgData name="타프엉박" userId="cbd44449-db51-48ef-8420-f60c4e9ba1cc" providerId="ADAL" clId="{92222FCD-2081-497C-A262-531EE273A784}" dt="2023-10-20T04:06:52.994" v="3453" actId="47"/>
        <pc:sldMkLst>
          <pc:docMk/>
          <pc:sldMk cId="2391171236" sldId="344"/>
        </pc:sldMkLst>
      </pc:sldChg>
      <pc:sldChg chg="addSp delSp modSp mod ord">
        <pc:chgData name="타프엉박" userId="cbd44449-db51-48ef-8420-f60c4e9ba1cc" providerId="ADAL" clId="{92222FCD-2081-497C-A262-531EE273A784}" dt="2023-10-20T04:05:16.884" v="3452"/>
        <pc:sldMkLst>
          <pc:docMk/>
          <pc:sldMk cId="4149401413" sldId="347"/>
        </pc:sldMkLst>
        <pc:spChg chg="del">
          <ac:chgData name="타프엉박" userId="cbd44449-db51-48ef-8420-f60c4e9ba1cc" providerId="ADAL" clId="{92222FCD-2081-497C-A262-531EE273A784}" dt="2023-10-20T03:58:21.228" v="3242" actId="478"/>
          <ac:spMkLst>
            <pc:docMk/>
            <pc:sldMk cId="4149401413" sldId="347"/>
            <ac:spMk id="2" creationId="{B0386F22-DAB2-61AB-F413-E9661A4AB094}"/>
          </ac:spMkLst>
        </pc:spChg>
        <pc:spChg chg="del">
          <ac:chgData name="타프엉박" userId="cbd44449-db51-48ef-8420-f60c4e9ba1cc" providerId="ADAL" clId="{92222FCD-2081-497C-A262-531EE273A784}" dt="2023-10-20T03:58:22.493" v="3243" actId="478"/>
          <ac:spMkLst>
            <pc:docMk/>
            <pc:sldMk cId="4149401413" sldId="347"/>
            <ac:spMk id="3" creationId="{0CA47D6B-5222-F592-9E54-6B7B3DE6081C}"/>
          </ac:spMkLst>
        </pc:spChg>
        <pc:spChg chg="add mod">
          <ac:chgData name="타프엉박" userId="cbd44449-db51-48ef-8420-f60c4e9ba1cc" providerId="ADAL" clId="{92222FCD-2081-497C-A262-531EE273A784}" dt="2023-10-20T04:04:21.644" v="3434" actId="1076"/>
          <ac:spMkLst>
            <pc:docMk/>
            <pc:sldMk cId="4149401413" sldId="347"/>
            <ac:spMk id="5" creationId="{F44CDFCF-00E8-3356-1704-D102B89F3A98}"/>
          </ac:spMkLst>
        </pc:spChg>
        <pc:spChg chg="add mod">
          <ac:chgData name="타프엉박" userId="cbd44449-db51-48ef-8420-f60c4e9ba1cc" providerId="ADAL" clId="{92222FCD-2081-497C-A262-531EE273A784}" dt="2023-10-20T04:05:16.884" v="3452"/>
          <ac:spMkLst>
            <pc:docMk/>
            <pc:sldMk cId="4149401413" sldId="347"/>
            <ac:spMk id="6" creationId="{FD38C392-A52F-8ECC-499F-3588BD7B4F91}"/>
          </ac:spMkLst>
        </pc:spChg>
        <pc:spChg chg="mod">
          <ac:chgData name="타프엉박" userId="cbd44449-db51-48ef-8420-f60c4e9ba1cc" providerId="ADAL" clId="{92222FCD-2081-497C-A262-531EE273A784}" dt="2023-10-20T04:04:06.067" v="3400" actId="1076"/>
          <ac:spMkLst>
            <pc:docMk/>
            <pc:sldMk cId="4149401413" sldId="347"/>
            <ac:spMk id="71" creationId="{EA58CF4B-1BE8-94DA-AAE9-2DA44E91BB2E}"/>
          </ac:spMkLst>
        </pc:spChg>
        <pc:spChg chg="mod">
          <ac:chgData name="타프엉박" userId="cbd44449-db51-48ef-8420-f60c4e9ba1cc" providerId="ADAL" clId="{92222FCD-2081-497C-A262-531EE273A784}" dt="2023-10-20T04:04:06.067" v="3400" actId="1076"/>
          <ac:spMkLst>
            <pc:docMk/>
            <pc:sldMk cId="4149401413" sldId="347"/>
            <ac:spMk id="72" creationId="{2A507BC2-D5D1-43FA-05B9-40EC6CCCB485}"/>
          </ac:spMkLst>
        </pc:spChg>
        <pc:picChg chg="add mod">
          <ac:chgData name="타프엉박" userId="cbd44449-db51-48ef-8420-f60c4e9ba1cc" providerId="ADAL" clId="{92222FCD-2081-497C-A262-531EE273A784}" dt="2023-10-20T03:58:41.160" v="3248" actId="14100"/>
          <ac:picMkLst>
            <pc:docMk/>
            <pc:sldMk cId="4149401413" sldId="347"/>
            <ac:picMk id="4" creationId="{1B276D70-CB06-6CBD-14AA-DEC84B43D984}"/>
          </ac:picMkLst>
        </pc:picChg>
        <pc:picChg chg="del">
          <ac:chgData name="타프엉박" userId="cbd44449-db51-48ef-8420-f60c4e9ba1cc" providerId="ADAL" clId="{92222FCD-2081-497C-A262-531EE273A784}" dt="2023-10-20T03:58:10.747" v="3240" actId="478"/>
          <ac:picMkLst>
            <pc:docMk/>
            <pc:sldMk cId="4149401413" sldId="347"/>
            <ac:picMk id="10" creationId="{168804B5-C644-39BD-93D5-20E0BF2B2661}"/>
          </ac:picMkLst>
        </pc:picChg>
        <pc:picChg chg="mod">
          <ac:chgData name="타프엉박" userId="cbd44449-db51-48ef-8420-f60c4e9ba1cc" providerId="ADAL" clId="{92222FCD-2081-497C-A262-531EE273A784}" dt="2023-10-20T04:04:06.067" v="3400" actId="1076"/>
          <ac:picMkLst>
            <pc:docMk/>
            <pc:sldMk cId="4149401413" sldId="347"/>
            <ac:picMk id="70" creationId="{07C161D9-E76D-24E0-94BB-B84E3F6228B1}"/>
          </ac:picMkLst>
        </pc:picChg>
        <pc:picChg chg="mod">
          <ac:chgData name="타프엉박" userId="cbd44449-db51-48ef-8420-f60c4e9ba1cc" providerId="ADAL" clId="{92222FCD-2081-497C-A262-531EE273A784}" dt="2023-10-20T04:04:06.067" v="3400" actId="1076"/>
          <ac:picMkLst>
            <pc:docMk/>
            <pc:sldMk cId="4149401413" sldId="347"/>
            <ac:picMk id="73" creationId="{BCE9FB46-F2DA-5E14-5E81-D9D9C3C79033}"/>
          </ac:picMkLst>
        </pc:picChg>
      </pc:sldChg>
      <pc:sldChg chg="del">
        <pc:chgData name="타프엉박" userId="cbd44449-db51-48ef-8420-f60c4e9ba1cc" providerId="ADAL" clId="{92222FCD-2081-497C-A262-531EE273A784}" dt="2023-10-20T04:06:52.994" v="3453" actId="47"/>
        <pc:sldMkLst>
          <pc:docMk/>
          <pc:sldMk cId="2498475352" sldId="354"/>
        </pc:sldMkLst>
      </pc:sldChg>
      <pc:sldChg chg="addSp modSp mod">
        <pc:chgData name="타프엉박" userId="cbd44449-db51-48ef-8420-f60c4e9ba1cc" providerId="ADAL" clId="{92222FCD-2081-497C-A262-531EE273A784}" dt="2023-10-20T02:45:47.663" v="69" actId="20577"/>
        <pc:sldMkLst>
          <pc:docMk/>
          <pc:sldMk cId="905823790" sldId="355"/>
        </pc:sldMkLst>
        <pc:spChg chg="add mod">
          <ac:chgData name="타프엉박" userId="cbd44449-db51-48ef-8420-f60c4e9ba1cc" providerId="ADAL" clId="{92222FCD-2081-497C-A262-531EE273A784}" dt="2023-10-20T02:44:15.353" v="57" actId="114"/>
          <ac:spMkLst>
            <pc:docMk/>
            <pc:sldMk cId="905823790" sldId="355"/>
            <ac:spMk id="3" creationId="{EECD0B52-8EAD-8EEF-CAD0-F9BEDFD6E080}"/>
          </ac:spMkLst>
        </pc:spChg>
        <pc:spChg chg="add mod">
          <ac:chgData name="타프엉박" userId="cbd44449-db51-48ef-8420-f60c4e9ba1cc" providerId="ADAL" clId="{92222FCD-2081-497C-A262-531EE273A784}" dt="2023-10-20T02:45:47.663" v="69" actId="20577"/>
          <ac:spMkLst>
            <pc:docMk/>
            <pc:sldMk cId="905823790" sldId="355"/>
            <ac:spMk id="4" creationId="{290189A2-3208-B58B-0009-F8BC4CFAD835}"/>
          </ac:spMkLst>
        </pc:spChg>
      </pc:sldChg>
      <pc:sldChg chg="del mod modShow">
        <pc:chgData name="타프엉박" userId="cbd44449-db51-48ef-8420-f60c4e9ba1cc" providerId="ADAL" clId="{92222FCD-2081-497C-A262-531EE273A784}" dt="2023-10-20T04:08:15.902" v="3473" actId="2696"/>
        <pc:sldMkLst>
          <pc:docMk/>
          <pc:sldMk cId="305714419" sldId="356"/>
        </pc:sldMkLst>
      </pc:sldChg>
      <pc:sldChg chg="add del">
        <pc:chgData name="타프엉박" userId="cbd44449-db51-48ef-8420-f60c4e9ba1cc" providerId="ADAL" clId="{92222FCD-2081-497C-A262-531EE273A784}" dt="2023-10-20T03:07:08.908" v="572" actId="47"/>
        <pc:sldMkLst>
          <pc:docMk/>
          <pc:sldMk cId="1678779562" sldId="357"/>
        </pc:sldMkLst>
      </pc:sldChg>
      <pc:sldChg chg="add del">
        <pc:chgData name="타프엉박" userId="cbd44449-db51-48ef-8420-f60c4e9ba1cc" providerId="ADAL" clId="{92222FCD-2081-497C-A262-531EE273A784}" dt="2023-10-20T02:49:12.483" v="109" actId="2696"/>
        <pc:sldMkLst>
          <pc:docMk/>
          <pc:sldMk cId="3648151017" sldId="357"/>
        </pc:sldMkLst>
      </pc:sldChg>
      <pc:sldChg chg="add del">
        <pc:chgData name="타프엉박" userId="cbd44449-db51-48ef-8420-f60c4e9ba1cc" providerId="ADAL" clId="{92222FCD-2081-497C-A262-531EE273A784}" dt="2023-10-20T03:07:56.632" v="578" actId="47"/>
        <pc:sldMkLst>
          <pc:docMk/>
          <pc:sldMk cId="887415179" sldId="358"/>
        </pc:sldMkLst>
      </pc:sldChg>
      <pc:sldChg chg="add del">
        <pc:chgData name="타프엉박" userId="cbd44449-db51-48ef-8420-f60c4e9ba1cc" providerId="ADAL" clId="{92222FCD-2081-497C-A262-531EE273A784}" dt="2023-10-20T02:49:12.483" v="109" actId="2696"/>
        <pc:sldMkLst>
          <pc:docMk/>
          <pc:sldMk cId="1968003627" sldId="358"/>
        </pc:sldMkLst>
      </pc:sldChg>
      <pc:sldChg chg="add del">
        <pc:chgData name="타프엉박" userId="cbd44449-db51-48ef-8420-f60c4e9ba1cc" providerId="ADAL" clId="{92222FCD-2081-497C-A262-531EE273A784}" dt="2023-10-20T02:49:12.483" v="109" actId="2696"/>
        <pc:sldMkLst>
          <pc:docMk/>
          <pc:sldMk cId="319917902" sldId="359"/>
        </pc:sldMkLst>
      </pc:sldChg>
      <pc:sldChg chg="add del">
        <pc:chgData name="타프엉박" userId="cbd44449-db51-48ef-8420-f60c4e9ba1cc" providerId="ADAL" clId="{92222FCD-2081-497C-A262-531EE273A784}" dt="2023-10-20T03:09:00.468" v="595" actId="47"/>
        <pc:sldMkLst>
          <pc:docMk/>
          <pc:sldMk cId="2298853166" sldId="359"/>
        </pc:sldMkLst>
      </pc:sldChg>
      <pc:sldChg chg="add del">
        <pc:chgData name="타프엉박" userId="cbd44449-db51-48ef-8420-f60c4e9ba1cc" providerId="ADAL" clId="{92222FCD-2081-497C-A262-531EE273A784}" dt="2023-10-20T03:09:45.342" v="604" actId="47"/>
        <pc:sldMkLst>
          <pc:docMk/>
          <pc:sldMk cId="3371133416" sldId="360"/>
        </pc:sldMkLst>
      </pc:sldChg>
      <pc:sldChg chg="add del">
        <pc:chgData name="타프엉박" userId="cbd44449-db51-48ef-8420-f60c4e9ba1cc" providerId="ADAL" clId="{92222FCD-2081-497C-A262-531EE273A784}" dt="2023-10-20T02:49:12.483" v="109" actId="2696"/>
        <pc:sldMkLst>
          <pc:docMk/>
          <pc:sldMk cId="4103261447" sldId="360"/>
        </pc:sldMkLst>
      </pc:sldChg>
      <pc:sldChg chg="modSp add del mod">
        <pc:chgData name="타프엉박" userId="cbd44449-db51-48ef-8420-f60c4e9ba1cc" providerId="ADAL" clId="{92222FCD-2081-497C-A262-531EE273A784}" dt="2023-10-20T02:49:12.483" v="109" actId="2696"/>
        <pc:sldMkLst>
          <pc:docMk/>
          <pc:sldMk cId="958764725" sldId="361"/>
        </pc:sldMkLst>
        <pc:spChg chg="mod">
          <ac:chgData name="타프엉박" userId="cbd44449-db51-48ef-8420-f60c4e9ba1cc" providerId="ADAL" clId="{92222FCD-2081-497C-A262-531EE273A784}" dt="2023-10-20T02:39:07.496" v="33"/>
          <ac:spMkLst>
            <pc:docMk/>
            <pc:sldMk cId="958764725" sldId="361"/>
            <ac:spMk id="3" creationId="{06210481-F9AE-2201-6BB6-3876A170E645}"/>
          </ac:spMkLst>
        </pc:spChg>
      </pc:sldChg>
      <pc:sldChg chg="addSp delSp modSp add mod">
        <pc:chgData name="타프엉박" userId="cbd44449-db51-48ef-8420-f60c4e9ba1cc" providerId="ADAL" clId="{92222FCD-2081-497C-A262-531EE273A784}" dt="2023-10-20T03:10:14.329" v="613" actId="27636"/>
        <pc:sldMkLst>
          <pc:docMk/>
          <pc:sldMk cId="3152619536" sldId="361"/>
        </pc:sldMkLst>
        <pc:spChg chg="del">
          <ac:chgData name="타프엉박" userId="cbd44449-db51-48ef-8420-f60c4e9ba1cc" providerId="ADAL" clId="{92222FCD-2081-497C-A262-531EE273A784}" dt="2023-10-20T03:10:00.129" v="605" actId="478"/>
          <ac:spMkLst>
            <pc:docMk/>
            <pc:sldMk cId="3152619536" sldId="361"/>
            <ac:spMk id="2" creationId="{5A5DB11C-C7DC-B8E1-F385-45596839F722}"/>
          </ac:spMkLst>
        </pc:spChg>
        <pc:spChg chg="mod">
          <ac:chgData name="타프엉박" userId="cbd44449-db51-48ef-8420-f60c4e9ba1cc" providerId="ADAL" clId="{92222FCD-2081-497C-A262-531EE273A784}" dt="2023-10-20T03:10:14.329" v="613" actId="27636"/>
          <ac:spMkLst>
            <pc:docMk/>
            <pc:sldMk cId="3152619536" sldId="361"/>
            <ac:spMk id="3" creationId="{06210481-F9AE-2201-6BB6-3876A170E645}"/>
          </ac:spMkLst>
        </pc:spChg>
        <pc:spChg chg="add del mod">
          <ac:chgData name="타프엉박" userId="cbd44449-db51-48ef-8420-f60c4e9ba1cc" providerId="ADAL" clId="{92222FCD-2081-497C-A262-531EE273A784}" dt="2023-10-20T03:10:02.068" v="606" actId="478"/>
          <ac:spMkLst>
            <pc:docMk/>
            <pc:sldMk cId="3152619536" sldId="361"/>
            <ac:spMk id="5" creationId="{14755D52-4262-7E1A-723A-F25092F44BC6}"/>
          </ac:spMkLst>
        </pc:spChg>
        <pc:spChg chg="add mod">
          <ac:chgData name="타프엉박" userId="cbd44449-db51-48ef-8420-f60c4e9ba1cc" providerId="ADAL" clId="{92222FCD-2081-497C-A262-531EE273A784}" dt="2023-10-20T03:10:02.841" v="607"/>
          <ac:spMkLst>
            <pc:docMk/>
            <pc:sldMk cId="3152619536" sldId="361"/>
            <ac:spMk id="6" creationId="{502E5E02-58BB-4845-F76E-AE34094F8DBD}"/>
          </ac:spMkLst>
        </pc:spChg>
        <pc:spChg chg="add mod">
          <ac:chgData name="타프엉박" userId="cbd44449-db51-48ef-8420-f60c4e9ba1cc" providerId="ADAL" clId="{92222FCD-2081-497C-A262-531EE273A784}" dt="2023-10-20T03:10:02.841" v="607"/>
          <ac:spMkLst>
            <pc:docMk/>
            <pc:sldMk cId="3152619536" sldId="361"/>
            <ac:spMk id="7" creationId="{72A028D0-A978-BBD7-7135-BC41B06BFB7B}"/>
          </ac:spMkLst>
        </pc:spChg>
      </pc:sldChg>
      <pc:sldChg chg="addSp delSp modSp add mod">
        <pc:chgData name="타프엉박" userId="cbd44449-db51-48ef-8420-f60c4e9ba1cc" providerId="ADAL" clId="{92222FCD-2081-497C-A262-531EE273A784}" dt="2023-10-20T03:10:44.939" v="620" actId="255"/>
        <pc:sldMkLst>
          <pc:docMk/>
          <pc:sldMk cId="433148355" sldId="362"/>
        </pc:sldMkLst>
        <pc:spChg chg="del">
          <ac:chgData name="타프엉박" userId="cbd44449-db51-48ef-8420-f60c4e9ba1cc" providerId="ADAL" clId="{92222FCD-2081-497C-A262-531EE273A784}" dt="2023-10-20T03:10:29.609" v="614" actId="478"/>
          <ac:spMkLst>
            <pc:docMk/>
            <pc:sldMk cId="433148355" sldId="362"/>
            <ac:spMk id="2" creationId="{5A5DB11C-C7DC-B8E1-F385-45596839F722}"/>
          </ac:spMkLst>
        </pc:spChg>
        <pc:spChg chg="mod">
          <ac:chgData name="타프엉박" userId="cbd44449-db51-48ef-8420-f60c4e9ba1cc" providerId="ADAL" clId="{92222FCD-2081-497C-A262-531EE273A784}" dt="2023-10-20T03:10:44.939" v="620" actId="255"/>
          <ac:spMkLst>
            <pc:docMk/>
            <pc:sldMk cId="433148355" sldId="362"/>
            <ac:spMk id="3" creationId="{06210481-F9AE-2201-6BB6-3876A170E645}"/>
          </ac:spMkLst>
        </pc:spChg>
        <pc:spChg chg="add del mod">
          <ac:chgData name="타프엉박" userId="cbd44449-db51-48ef-8420-f60c4e9ba1cc" providerId="ADAL" clId="{92222FCD-2081-497C-A262-531EE273A784}" dt="2023-10-20T03:10:32.988" v="617" actId="478"/>
          <ac:spMkLst>
            <pc:docMk/>
            <pc:sldMk cId="433148355" sldId="362"/>
            <ac:spMk id="5" creationId="{3E2FDF09-1458-E6FC-2AF6-422A4711FF8E}"/>
          </ac:spMkLst>
        </pc:spChg>
        <pc:spChg chg="add del mod">
          <ac:chgData name="타프엉박" userId="cbd44449-db51-48ef-8420-f60c4e9ba1cc" providerId="ADAL" clId="{92222FCD-2081-497C-A262-531EE273A784}" dt="2023-10-20T03:10:31.388" v="616"/>
          <ac:spMkLst>
            <pc:docMk/>
            <pc:sldMk cId="433148355" sldId="362"/>
            <ac:spMk id="6" creationId="{C577C089-5121-7B38-6F66-C44E3F27DDA3}"/>
          </ac:spMkLst>
        </pc:spChg>
        <pc:spChg chg="add del mod">
          <ac:chgData name="타프엉박" userId="cbd44449-db51-48ef-8420-f60c4e9ba1cc" providerId="ADAL" clId="{92222FCD-2081-497C-A262-531EE273A784}" dt="2023-10-20T03:10:31.388" v="616"/>
          <ac:spMkLst>
            <pc:docMk/>
            <pc:sldMk cId="433148355" sldId="362"/>
            <ac:spMk id="7" creationId="{3DC7C819-D200-C776-408D-E53BB85E9065}"/>
          </ac:spMkLst>
        </pc:spChg>
        <pc:spChg chg="add mod">
          <ac:chgData name="타프엉박" userId="cbd44449-db51-48ef-8420-f60c4e9ba1cc" providerId="ADAL" clId="{92222FCD-2081-497C-A262-531EE273A784}" dt="2023-10-20T03:10:33.417" v="618"/>
          <ac:spMkLst>
            <pc:docMk/>
            <pc:sldMk cId="433148355" sldId="362"/>
            <ac:spMk id="8" creationId="{35BA29C3-004B-53B5-9ED6-6B8F0C490484}"/>
          </ac:spMkLst>
        </pc:spChg>
        <pc:spChg chg="add mod">
          <ac:chgData name="타프엉박" userId="cbd44449-db51-48ef-8420-f60c4e9ba1cc" providerId="ADAL" clId="{92222FCD-2081-497C-A262-531EE273A784}" dt="2023-10-20T03:10:33.417" v="618"/>
          <ac:spMkLst>
            <pc:docMk/>
            <pc:sldMk cId="433148355" sldId="362"/>
            <ac:spMk id="9" creationId="{96B60135-0CC4-28C5-D0D1-A67367E36040}"/>
          </ac:spMkLst>
        </pc:spChg>
      </pc:sldChg>
      <pc:sldChg chg="add del">
        <pc:chgData name="타프엉박" userId="cbd44449-db51-48ef-8420-f60c4e9ba1cc" providerId="ADAL" clId="{92222FCD-2081-497C-A262-531EE273A784}" dt="2023-10-20T02:49:12.483" v="109" actId="2696"/>
        <pc:sldMkLst>
          <pc:docMk/>
          <pc:sldMk cId="2007812979" sldId="362"/>
        </pc:sldMkLst>
      </pc:sldChg>
      <pc:sldChg chg="addSp delSp modSp add mod">
        <pc:chgData name="타프엉박" userId="cbd44449-db51-48ef-8420-f60c4e9ba1cc" providerId="ADAL" clId="{92222FCD-2081-497C-A262-531EE273A784}" dt="2023-10-20T03:11:43.377" v="631" actId="255"/>
        <pc:sldMkLst>
          <pc:docMk/>
          <pc:sldMk cId="10002816" sldId="363"/>
        </pc:sldMkLst>
        <pc:spChg chg="del mod">
          <ac:chgData name="타프엉박" userId="cbd44449-db51-48ef-8420-f60c4e9ba1cc" providerId="ADAL" clId="{92222FCD-2081-497C-A262-531EE273A784}" dt="2023-10-20T03:11:29.124" v="628" actId="478"/>
          <ac:spMkLst>
            <pc:docMk/>
            <pc:sldMk cId="10002816" sldId="363"/>
            <ac:spMk id="2" creationId="{5A3C8BD0-1BD5-DC98-E15C-7B576BBF151E}"/>
          </ac:spMkLst>
        </pc:spChg>
        <pc:spChg chg="mod">
          <ac:chgData name="타프엉박" userId="cbd44449-db51-48ef-8420-f60c4e9ba1cc" providerId="ADAL" clId="{92222FCD-2081-497C-A262-531EE273A784}" dt="2023-10-20T03:11:43.377" v="631" actId="255"/>
          <ac:spMkLst>
            <pc:docMk/>
            <pc:sldMk cId="10002816" sldId="363"/>
            <ac:spMk id="3" creationId="{3EE54792-61CF-F1C2-4736-BF22CC110C96}"/>
          </ac:spMkLst>
        </pc:spChg>
        <pc:spChg chg="add mod">
          <ac:chgData name="타프엉박" userId="cbd44449-db51-48ef-8420-f60c4e9ba1cc" providerId="ADAL" clId="{92222FCD-2081-497C-A262-531EE273A784}" dt="2023-10-20T03:11:08.423" v="622"/>
          <ac:spMkLst>
            <pc:docMk/>
            <pc:sldMk cId="10002816" sldId="363"/>
            <ac:spMk id="4" creationId="{6E3F9288-87D6-97D6-114F-1417767535D1}"/>
          </ac:spMkLst>
        </pc:spChg>
        <pc:spChg chg="add mod">
          <ac:chgData name="타프엉박" userId="cbd44449-db51-48ef-8420-f60c4e9ba1cc" providerId="ADAL" clId="{92222FCD-2081-497C-A262-531EE273A784}" dt="2023-10-20T03:11:25.236" v="627"/>
          <ac:spMkLst>
            <pc:docMk/>
            <pc:sldMk cId="10002816" sldId="363"/>
            <ac:spMk id="5" creationId="{DE988545-E7FE-87C3-BA13-2E1ECE3995E7}"/>
          </ac:spMkLst>
        </pc:spChg>
        <pc:spChg chg="add del mod">
          <ac:chgData name="타프엉박" userId="cbd44449-db51-48ef-8420-f60c4e9ba1cc" providerId="ADAL" clId="{92222FCD-2081-497C-A262-531EE273A784}" dt="2023-10-20T03:11:33.003" v="629" actId="478"/>
          <ac:spMkLst>
            <pc:docMk/>
            <pc:sldMk cId="10002816" sldId="363"/>
            <ac:spMk id="7" creationId="{46D3DB15-527F-FE7B-9AC6-5EF04ED47C35}"/>
          </ac:spMkLst>
        </pc:spChg>
      </pc:sldChg>
      <pc:sldChg chg="add del">
        <pc:chgData name="타프엉박" userId="cbd44449-db51-48ef-8420-f60c4e9ba1cc" providerId="ADAL" clId="{92222FCD-2081-497C-A262-531EE273A784}" dt="2023-10-20T02:49:12.483" v="109" actId="2696"/>
        <pc:sldMkLst>
          <pc:docMk/>
          <pc:sldMk cId="604721121" sldId="363"/>
        </pc:sldMkLst>
      </pc:sldChg>
      <pc:sldChg chg="add del">
        <pc:chgData name="타프엉박" userId="cbd44449-db51-48ef-8420-f60c4e9ba1cc" providerId="ADAL" clId="{92222FCD-2081-497C-A262-531EE273A784}" dt="2023-10-20T02:50:45.644" v="117"/>
        <pc:sldMkLst>
          <pc:docMk/>
          <pc:sldMk cId="1656904838" sldId="364"/>
        </pc:sldMkLst>
      </pc:sldChg>
      <pc:sldChg chg="addSp delSp modSp add mod">
        <pc:chgData name="타프엉박" userId="cbd44449-db51-48ef-8420-f60c4e9ba1cc" providerId="ADAL" clId="{92222FCD-2081-497C-A262-531EE273A784}" dt="2023-10-20T03:01:26.985" v="511" actId="1076"/>
        <pc:sldMkLst>
          <pc:docMk/>
          <pc:sldMk cId="3696129763" sldId="364"/>
        </pc:sldMkLst>
        <pc:spChg chg="del">
          <ac:chgData name="타프엉박" userId="cbd44449-db51-48ef-8420-f60c4e9ba1cc" providerId="ADAL" clId="{92222FCD-2081-497C-A262-531EE273A784}" dt="2023-10-20T03:00:18.076" v="499" actId="478"/>
          <ac:spMkLst>
            <pc:docMk/>
            <pc:sldMk cId="3696129763" sldId="364"/>
            <ac:spMk id="3" creationId="{00000000-0000-0000-0000-000000000000}"/>
          </ac:spMkLst>
        </pc:spChg>
        <pc:spChg chg="mod">
          <ac:chgData name="타프엉박" userId="cbd44449-db51-48ef-8420-f60c4e9ba1cc" providerId="ADAL" clId="{92222FCD-2081-497C-A262-531EE273A784}" dt="2023-10-20T03:00:08.842" v="498" actId="20577"/>
          <ac:spMkLst>
            <pc:docMk/>
            <pc:sldMk cId="3696129763" sldId="364"/>
            <ac:spMk id="6" creationId="{1010590E-13AB-6461-E466-B7BFB5683643}"/>
          </ac:spMkLst>
        </pc:spChg>
        <pc:spChg chg="add del mod">
          <ac:chgData name="타프엉박" userId="cbd44449-db51-48ef-8420-f60c4e9ba1cc" providerId="ADAL" clId="{92222FCD-2081-497C-A262-531EE273A784}" dt="2023-10-20T03:00:21.893" v="502" actId="478"/>
          <ac:spMkLst>
            <pc:docMk/>
            <pc:sldMk cId="3696129763" sldId="364"/>
            <ac:spMk id="7" creationId="{BAC8B126-3C01-B2ED-0214-B1751DC9FC9F}"/>
          </ac:spMkLst>
        </pc:spChg>
        <pc:spChg chg="add del mod">
          <ac:chgData name="타프엉박" userId="cbd44449-db51-48ef-8420-f60c4e9ba1cc" providerId="ADAL" clId="{92222FCD-2081-497C-A262-531EE273A784}" dt="2023-10-20T03:00:19.814" v="501"/>
          <ac:spMkLst>
            <pc:docMk/>
            <pc:sldMk cId="3696129763" sldId="364"/>
            <ac:spMk id="8" creationId="{D9198E55-4AC7-B955-5428-84A30F3E3BA2}"/>
          </ac:spMkLst>
        </pc:spChg>
        <pc:spChg chg="add mod">
          <ac:chgData name="타프엉박" userId="cbd44449-db51-48ef-8420-f60c4e9ba1cc" providerId="ADAL" clId="{92222FCD-2081-497C-A262-531EE273A784}" dt="2023-10-20T03:01:26.985" v="511" actId="1076"/>
          <ac:spMkLst>
            <pc:docMk/>
            <pc:sldMk cId="3696129763" sldId="364"/>
            <ac:spMk id="9" creationId="{E97ABD71-FB29-B90D-62FD-0649C4830D47}"/>
          </ac:spMkLst>
        </pc:spChg>
      </pc:sldChg>
      <pc:sldChg chg="add del">
        <pc:chgData name="타프엉박" userId="cbd44449-db51-48ef-8420-f60c4e9ba1cc" providerId="ADAL" clId="{92222FCD-2081-497C-A262-531EE273A784}" dt="2023-10-20T02:50:45.644" v="117"/>
        <pc:sldMkLst>
          <pc:docMk/>
          <pc:sldMk cId="1519596531" sldId="365"/>
        </pc:sldMkLst>
      </pc:sldChg>
      <pc:sldChg chg="modSp add mod">
        <pc:chgData name="타프엉박" userId="cbd44449-db51-48ef-8420-f60c4e9ba1cc" providerId="ADAL" clId="{92222FCD-2081-497C-A262-531EE273A784}" dt="2023-10-20T03:03:59.059" v="551" actId="14100"/>
        <pc:sldMkLst>
          <pc:docMk/>
          <pc:sldMk cId="2529039954" sldId="365"/>
        </pc:sldMkLst>
        <pc:spChg chg="mod">
          <ac:chgData name="타프엉박" userId="cbd44449-db51-48ef-8420-f60c4e9ba1cc" providerId="ADAL" clId="{92222FCD-2081-497C-A262-531EE273A784}" dt="2023-10-20T03:03:36.791" v="548" actId="14100"/>
          <ac:spMkLst>
            <pc:docMk/>
            <pc:sldMk cId="2529039954" sldId="365"/>
            <ac:spMk id="2" creationId="{00000000-0000-0000-0000-000000000000}"/>
          </ac:spMkLst>
        </pc:spChg>
        <pc:spChg chg="mod">
          <ac:chgData name="타프엉박" userId="cbd44449-db51-48ef-8420-f60c4e9ba1cc" providerId="ADAL" clId="{92222FCD-2081-497C-A262-531EE273A784}" dt="2023-10-20T03:03:59.059" v="551" actId="14100"/>
          <ac:spMkLst>
            <pc:docMk/>
            <pc:sldMk cId="2529039954" sldId="365"/>
            <ac:spMk id="9" creationId="{E97ABD71-FB29-B90D-62FD-0649C4830D47}"/>
          </ac:spMkLst>
        </pc:spChg>
      </pc:sldChg>
      <pc:sldChg chg="modSp add mod ord">
        <pc:chgData name="타프엉박" userId="cbd44449-db51-48ef-8420-f60c4e9ba1cc" providerId="ADAL" clId="{92222FCD-2081-497C-A262-531EE273A784}" dt="2023-10-20T03:03:13.925" v="546" actId="20577"/>
        <pc:sldMkLst>
          <pc:docMk/>
          <pc:sldMk cId="2451222647" sldId="366"/>
        </pc:sldMkLst>
        <pc:spChg chg="mod">
          <ac:chgData name="타프엉박" userId="cbd44449-db51-48ef-8420-f60c4e9ba1cc" providerId="ADAL" clId="{92222FCD-2081-497C-A262-531EE273A784}" dt="2023-10-20T03:02:55.274" v="542" actId="14100"/>
          <ac:spMkLst>
            <pc:docMk/>
            <pc:sldMk cId="2451222647" sldId="366"/>
            <ac:spMk id="2" creationId="{00000000-0000-0000-0000-000000000000}"/>
          </ac:spMkLst>
        </pc:spChg>
        <pc:spChg chg="mod">
          <ac:chgData name="타프엉박" userId="cbd44449-db51-48ef-8420-f60c4e9ba1cc" providerId="ADAL" clId="{92222FCD-2081-497C-A262-531EE273A784}" dt="2023-10-20T03:03:13.925" v="546" actId="20577"/>
          <ac:spMkLst>
            <pc:docMk/>
            <pc:sldMk cId="2451222647" sldId="366"/>
            <ac:spMk id="3" creationId="{00000000-0000-0000-0000-000000000000}"/>
          </ac:spMkLst>
        </pc:spChg>
      </pc:sldChg>
      <pc:sldChg chg="add del">
        <pc:chgData name="타프엉박" userId="cbd44449-db51-48ef-8420-f60c4e9ba1cc" providerId="ADAL" clId="{92222FCD-2081-497C-A262-531EE273A784}" dt="2023-10-20T02:50:45.644" v="117"/>
        <pc:sldMkLst>
          <pc:docMk/>
          <pc:sldMk cId="3557884071" sldId="366"/>
        </pc:sldMkLst>
      </pc:sldChg>
      <pc:sldChg chg="modSp add mod">
        <pc:chgData name="타프엉박" userId="cbd44449-db51-48ef-8420-f60c4e9ba1cc" providerId="ADAL" clId="{92222FCD-2081-497C-A262-531EE273A784}" dt="2023-10-20T03:05:06.040" v="560"/>
        <pc:sldMkLst>
          <pc:docMk/>
          <pc:sldMk cId="159926218" sldId="367"/>
        </pc:sldMkLst>
        <pc:spChg chg="mod">
          <ac:chgData name="타프엉박" userId="cbd44449-db51-48ef-8420-f60c4e9ba1cc" providerId="ADAL" clId="{92222FCD-2081-497C-A262-531EE273A784}" dt="2023-10-20T03:04:55.038" v="559" actId="20577"/>
          <ac:spMkLst>
            <pc:docMk/>
            <pc:sldMk cId="159926218" sldId="367"/>
            <ac:spMk id="2" creationId="{00000000-0000-0000-0000-000000000000}"/>
          </ac:spMkLst>
        </pc:spChg>
        <pc:spChg chg="mod">
          <ac:chgData name="타프엉박" userId="cbd44449-db51-48ef-8420-f60c4e9ba1cc" providerId="ADAL" clId="{92222FCD-2081-497C-A262-531EE273A784}" dt="2023-10-20T03:05:06.040" v="560"/>
          <ac:spMkLst>
            <pc:docMk/>
            <pc:sldMk cId="159926218" sldId="367"/>
            <ac:spMk id="3" creationId="{00000000-0000-0000-0000-000000000000}"/>
          </ac:spMkLst>
        </pc:spChg>
      </pc:sldChg>
      <pc:sldChg chg="add del">
        <pc:chgData name="타프엉박" userId="cbd44449-db51-48ef-8420-f60c4e9ba1cc" providerId="ADAL" clId="{92222FCD-2081-497C-A262-531EE273A784}" dt="2023-10-20T02:50:45.644" v="117"/>
        <pc:sldMkLst>
          <pc:docMk/>
          <pc:sldMk cId="1906016961" sldId="367"/>
        </pc:sldMkLst>
      </pc:sldChg>
      <pc:sldChg chg="modSp add mod">
        <pc:chgData name="타프엉박" userId="cbd44449-db51-48ef-8420-f60c4e9ba1cc" providerId="ADAL" clId="{92222FCD-2081-497C-A262-531EE273A784}" dt="2023-10-20T03:05:31.632" v="562"/>
        <pc:sldMkLst>
          <pc:docMk/>
          <pc:sldMk cId="358330594" sldId="368"/>
        </pc:sldMkLst>
        <pc:spChg chg="mod">
          <ac:chgData name="타프엉박" userId="cbd44449-db51-48ef-8420-f60c4e9ba1cc" providerId="ADAL" clId="{92222FCD-2081-497C-A262-531EE273A784}" dt="2023-10-20T03:04:51.303" v="557" actId="20577"/>
          <ac:spMkLst>
            <pc:docMk/>
            <pc:sldMk cId="358330594" sldId="368"/>
            <ac:spMk id="2" creationId="{00000000-0000-0000-0000-000000000000}"/>
          </ac:spMkLst>
        </pc:spChg>
        <pc:spChg chg="mod">
          <ac:chgData name="타프엉박" userId="cbd44449-db51-48ef-8420-f60c4e9ba1cc" providerId="ADAL" clId="{92222FCD-2081-497C-A262-531EE273A784}" dt="2023-10-20T03:05:31.632" v="562"/>
          <ac:spMkLst>
            <pc:docMk/>
            <pc:sldMk cId="358330594" sldId="368"/>
            <ac:spMk id="9" creationId="{E97ABD71-FB29-B90D-62FD-0649C4830D47}"/>
          </ac:spMkLst>
        </pc:spChg>
      </pc:sldChg>
      <pc:sldChg chg="modSp add del mod">
        <pc:chgData name="타프엉박" userId="cbd44449-db51-48ef-8420-f60c4e9ba1cc" providerId="ADAL" clId="{92222FCD-2081-497C-A262-531EE273A784}" dt="2023-10-20T02:50:45.644" v="117"/>
        <pc:sldMkLst>
          <pc:docMk/>
          <pc:sldMk cId="3535232743" sldId="368"/>
        </pc:sldMkLst>
        <pc:spChg chg="mod">
          <ac:chgData name="타프엉박" userId="cbd44449-db51-48ef-8420-f60c4e9ba1cc" providerId="ADAL" clId="{92222FCD-2081-497C-A262-531EE273A784}" dt="2023-10-20T02:50:45.644" v="117"/>
          <ac:spMkLst>
            <pc:docMk/>
            <pc:sldMk cId="3535232743" sldId="368"/>
            <ac:spMk id="3" creationId="{06210481-F9AE-2201-6BB6-3876A170E645}"/>
          </ac:spMkLst>
        </pc:spChg>
      </pc:sldChg>
      <pc:sldChg chg="add del">
        <pc:chgData name="타프엉박" userId="cbd44449-db51-48ef-8420-f60c4e9ba1cc" providerId="ADAL" clId="{92222FCD-2081-497C-A262-531EE273A784}" dt="2023-10-20T02:50:45.644" v="117"/>
        <pc:sldMkLst>
          <pc:docMk/>
          <pc:sldMk cId="2721494779" sldId="369"/>
        </pc:sldMkLst>
      </pc:sldChg>
      <pc:sldChg chg="addSp delSp modSp add mod">
        <pc:chgData name="타프엉박" userId="cbd44449-db51-48ef-8420-f60c4e9ba1cc" providerId="ADAL" clId="{92222FCD-2081-497C-A262-531EE273A784}" dt="2023-10-20T03:59:06.531" v="3249" actId="21"/>
        <pc:sldMkLst>
          <pc:docMk/>
          <pc:sldMk cId="3807872746" sldId="369"/>
        </pc:sldMkLst>
        <pc:spChg chg="add del mod">
          <ac:chgData name="타프엉박" userId="cbd44449-db51-48ef-8420-f60c4e9ba1cc" providerId="ADAL" clId="{92222FCD-2081-497C-A262-531EE273A784}" dt="2023-10-20T03:07:21.410" v="575"/>
          <ac:spMkLst>
            <pc:docMk/>
            <pc:sldMk cId="3807872746" sldId="369"/>
            <ac:spMk id="2" creationId="{2800DDF3-571E-311A-6ED1-D3456924F794}"/>
          </ac:spMkLst>
        </pc:spChg>
        <pc:spChg chg="mod">
          <ac:chgData name="타프엉박" userId="cbd44449-db51-48ef-8420-f60c4e9ba1cc" providerId="ADAL" clId="{92222FCD-2081-497C-A262-531EE273A784}" dt="2023-10-20T03:08:49.209" v="594" actId="20577"/>
          <ac:spMkLst>
            <pc:docMk/>
            <pc:sldMk cId="3807872746" sldId="369"/>
            <ac:spMk id="3" creationId="{9F29983F-E376-B686-9266-72786C7CC110}"/>
          </ac:spMkLst>
        </pc:spChg>
        <pc:spChg chg="del mod">
          <ac:chgData name="타프엉박" userId="cbd44449-db51-48ef-8420-f60c4e9ba1cc" providerId="ADAL" clId="{92222FCD-2081-497C-A262-531EE273A784}" dt="2023-10-20T03:07:23.919" v="576" actId="478"/>
          <ac:spMkLst>
            <pc:docMk/>
            <pc:sldMk cId="3807872746" sldId="369"/>
            <ac:spMk id="4" creationId="{20355DF7-4AF6-DE2B-F582-C355F0EE0EB4}"/>
          </ac:spMkLst>
        </pc:spChg>
        <pc:spChg chg="add mod">
          <ac:chgData name="타프엉박" userId="cbd44449-db51-48ef-8420-f60c4e9ba1cc" providerId="ADAL" clId="{92222FCD-2081-497C-A262-531EE273A784}" dt="2023-10-20T03:07:24.888" v="577"/>
          <ac:spMkLst>
            <pc:docMk/>
            <pc:sldMk cId="3807872746" sldId="369"/>
            <ac:spMk id="6" creationId="{ACCE0424-74F5-800B-E82E-389FFE16F612}"/>
          </ac:spMkLst>
        </pc:spChg>
        <pc:picChg chg="add del mod">
          <ac:chgData name="타프엉박" userId="cbd44449-db51-48ef-8420-f60c4e9ba1cc" providerId="ADAL" clId="{92222FCD-2081-497C-A262-531EE273A784}" dt="2023-10-20T03:07:21.410" v="575"/>
          <ac:picMkLst>
            <pc:docMk/>
            <pc:sldMk cId="3807872746" sldId="369"/>
            <ac:picMk id="5" creationId="{903871F5-4DF5-4E7F-E9B9-29833DFB5724}"/>
          </ac:picMkLst>
        </pc:picChg>
        <pc:picChg chg="add del mod">
          <ac:chgData name="타프엉박" userId="cbd44449-db51-48ef-8420-f60c4e9ba1cc" providerId="ADAL" clId="{92222FCD-2081-497C-A262-531EE273A784}" dt="2023-10-20T03:59:06.531" v="3249" actId="21"/>
          <ac:picMkLst>
            <pc:docMk/>
            <pc:sldMk cId="3807872746" sldId="369"/>
            <ac:picMk id="7" creationId="{8442655E-F6DE-AA23-DF44-328867D10B19}"/>
          </ac:picMkLst>
        </pc:picChg>
      </pc:sldChg>
      <pc:sldChg chg="add del">
        <pc:chgData name="타프엉박" userId="cbd44449-db51-48ef-8420-f60c4e9ba1cc" providerId="ADAL" clId="{92222FCD-2081-497C-A262-531EE273A784}" dt="2023-10-20T02:50:45.644" v="117"/>
        <pc:sldMkLst>
          <pc:docMk/>
          <pc:sldMk cId="2225794699" sldId="370"/>
        </pc:sldMkLst>
      </pc:sldChg>
      <pc:sldChg chg="addSp delSp modSp add mod">
        <pc:chgData name="타프엉박" userId="cbd44449-db51-48ef-8420-f60c4e9ba1cc" providerId="ADAL" clId="{92222FCD-2081-497C-A262-531EE273A784}" dt="2023-10-20T03:09:41.488" v="603" actId="255"/>
        <pc:sldMkLst>
          <pc:docMk/>
          <pc:sldMk cId="2871429208" sldId="370"/>
        </pc:sldMkLst>
        <pc:spChg chg="add mod">
          <ac:chgData name="타프엉박" userId="cbd44449-db51-48ef-8420-f60c4e9ba1cc" providerId="ADAL" clId="{92222FCD-2081-497C-A262-531EE273A784}" dt="2023-10-20T03:09:41.488" v="603" actId="255"/>
          <ac:spMkLst>
            <pc:docMk/>
            <pc:sldMk cId="2871429208" sldId="370"/>
            <ac:spMk id="2" creationId="{A527324C-FCE3-F47C-C8F1-79E912F82F3B}"/>
          </ac:spMkLst>
        </pc:spChg>
        <pc:spChg chg="mod">
          <ac:chgData name="타프엉박" userId="cbd44449-db51-48ef-8420-f60c4e9ba1cc" providerId="ADAL" clId="{92222FCD-2081-497C-A262-531EE273A784}" dt="2023-10-20T03:09:27.834" v="599"/>
          <ac:spMkLst>
            <pc:docMk/>
            <pc:sldMk cId="2871429208" sldId="370"/>
            <ac:spMk id="3" creationId="{9F29983F-E376-B686-9266-72786C7CC110}"/>
          </ac:spMkLst>
        </pc:spChg>
        <pc:spChg chg="del">
          <ac:chgData name="타프엉박" userId="cbd44449-db51-48ef-8420-f60c4e9ba1cc" providerId="ADAL" clId="{92222FCD-2081-497C-A262-531EE273A784}" dt="2023-10-20T03:09:30.220" v="600" actId="478"/>
          <ac:spMkLst>
            <pc:docMk/>
            <pc:sldMk cId="2871429208" sldId="370"/>
            <ac:spMk id="6" creationId="{ACCE0424-74F5-800B-E82E-389FFE16F612}"/>
          </ac:spMkLst>
        </pc:spChg>
        <pc:picChg chg="del">
          <ac:chgData name="타프엉박" userId="cbd44449-db51-48ef-8420-f60c4e9ba1cc" providerId="ADAL" clId="{92222FCD-2081-497C-A262-531EE273A784}" dt="2023-10-20T03:09:30.220" v="600" actId="478"/>
          <ac:picMkLst>
            <pc:docMk/>
            <pc:sldMk cId="2871429208" sldId="370"/>
            <ac:picMk id="7" creationId="{8442655E-F6DE-AA23-DF44-328867D10B19}"/>
          </ac:picMkLst>
        </pc:picChg>
      </pc:sldChg>
      <pc:sldChg chg="delSp modSp add mod">
        <pc:chgData name="타프엉박" userId="cbd44449-db51-48ef-8420-f60c4e9ba1cc" providerId="ADAL" clId="{92222FCD-2081-497C-A262-531EE273A784}" dt="2023-10-20T03:46:59.566" v="2695" actId="20577"/>
        <pc:sldMkLst>
          <pc:docMk/>
          <pc:sldMk cId="657104594" sldId="371"/>
        </pc:sldMkLst>
        <pc:spChg chg="del">
          <ac:chgData name="타프엉박" userId="cbd44449-db51-48ef-8420-f60c4e9ba1cc" providerId="ADAL" clId="{92222FCD-2081-497C-A262-531EE273A784}" dt="2023-10-20T03:43:11.354" v="2300" actId="478"/>
          <ac:spMkLst>
            <pc:docMk/>
            <pc:sldMk cId="657104594" sldId="371"/>
            <ac:spMk id="4" creationId="{21A638B7-0FAB-AD89-FB52-C458330CC261}"/>
          </ac:spMkLst>
        </pc:spChg>
        <pc:spChg chg="mod">
          <ac:chgData name="타프엉박" userId="cbd44449-db51-48ef-8420-f60c4e9ba1cc" providerId="ADAL" clId="{92222FCD-2081-497C-A262-531EE273A784}" dt="2023-10-20T03:46:59.566" v="2695" actId="20577"/>
          <ac:spMkLst>
            <pc:docMk/>
            <pc:sldMk cId="657104594" sldId="371"/>
            <ac:spMk id="5" creationId="{7239FAE7-6774-E0DD-37A1-7B98F6C63FD5}"/>
          </ac:spMkLst>
        </pc:spChg>
      </pc:sldChg>
      <pc:sldMasterChg chg="del delSldLayout">
        <pc:chgData name="타프엉박" userId="cbd44449-db51-48ef-8420-f60c4e9ba1cc" providerId="ADAL" clId="{92222FCD-2081-497C-A262-531EE273A784}" dt="2023-10-20T02:49:12.483" v="109" actId="2696"/>
        <pc:sldMasterMkLst>
          <pc:docMk/>
          <pc:sldMasterMk cId="3589778928" sldId="2147483686"/>
        </pc:sldMasterMkLst>
        <pc:sldLayoutChg chg="del">
          <pc:chgData name="타프엉박" userId="cbd44449-db51-48ef-8420-f60c4e9ba1cc" providerId="ADAL" clId="{92222FCD-2081-497C-A262-531EE273A784}" dt="2023-10-20T02:49:12.483" v="109" actId="2696"/>
          <pc:sldLayoutMkLst>
            <pc:docMk/>
            <pc:sldMasterMk cId="3589778928" sldId="2147483686"/>
            <pc:sldLayoutMk cId="625095877" sldId="2147483687"/>
          </pc:sldLayoutMkLst>
        </pc:sldLayoutChg>
        <pc:sldLayoutChg chg="del">
          <pc:chgData name="타프엉박" userId="cbd44449-db51-48ef-8420-f60c4e9ba1cc" providerId="ADAL" clId="{92222FCD-2081-497C-A262-531EE273A784}" dt="2023-10-20T02:49:12.483" v="109" actId="2696"/>
          <pc:sldLayoutMkLst>
            <pc:docMk/>
            <pc:sldMasterMk cId="3589778928" sldId="2147483686"/>
            <pc:sldLayoutMk cId="4246356982" sldId="2147483688"/>
          </pc:sldLayoutMkLst>
        </pc:sldLayoutChg>
        <pc:sldLayoutChg chg="del">
          <pc:chgData name="타프엉박" userId="cbd44449-db51-48ef-8420-f60c4e9ba1cc" providerId="ADAL" clId="{92222FCD-2081-497C-A262-531EE273A784}" dt="2023-10-20T02:49:12.483" v="109" actId="2696"/>
          <pc:sldLayoutMkLst>
            <pc:docMk/>
            <pc:sldMasterMk cId="3589778928" sldId="2147483686"/>
            <pc:sldLayoutMk cId="3770947786" sldId="2147483689"/>
          </pc:sldLayoutMkLst>
        </pc:sldLayoutChg>
        <pc:sldLayoutChg chg="del">
          <pc:chgData name="타프엉박" userId="cbd44449-db51-48ef-8420-f60c4e9ba1cc" providerId="ADAL" clId="{92222FCD-2081-497C-A262-531EE273A784}" dt="2023-10-20T02:49:12.483" v="109" actId="2696"/>
          <pc:sldLayoutMkLst>
            <pc:docMk/>
            <pc:sldMasterMk cId="3589778928" sldId="2147483686"/>
            <pc:sldLayoutMk cId="2776732744" sldId="2147483690"/>
          </pc:sldLayoutMkLst>
        </pc:sldLayoutChg>
        <pc:sldLayoutChg chg="del">
          <pc:chgData name="타프엉박" userId="cbd44449-db51-48ef-8420-f60c4e9ba1cc" providerId="ADAL" clId="{92222FCD-2081-497C-A262-531EE273A784}" dt="2023-10-20T02:49:12.483" v="109" actId="2696"/>
          <pc:sldLayoutMkLst>
            <pc:docMk/>
            <pc:sldMasterMk cId="3589778928" sldId="2147483686"/>
            <pc:sldLayoutMk cId="3615376512" sldId="2147483691"/>
          </pc:sldLayoutMkLst>
        </pc:sldLayoutChg>
        <pc:sldLayoutChg chg="del">
          <pc:chgData name="타프엉박" userId="cbd44449-db51-48ef-8420-f60c4e9ba1cc" providerId="ADAL" clId="{92222FCD-2081-497C-A262-531EE273A784}" dt="2023-10-20T02:49:12.483" v="109" actId="2696"/>
          <pc:sldLayoutMkLst>
            <pc:docMk/>
            <pc:sldMasterMk cId="3589778928" sldId="2147483686"/>
            <pc:sldLayoutMk cId="674240701" sldId="2147483692"/>
          </pc:sldLayoutMkLst>
        </pc:sldLayoutChg>
        <pc:sldLayoutChg chg="del">
          <pc:chgData name="타프엉박" userId="cbd44449-db51-48ef-8420-f60c4e9ba1cc" providerId="ADAL" clId="{92222FCD-2081-497C-A262-531EE273A784}" dt="2023-10-20T02:49:12.483" v="109" actId="2696"/>
          <pc:sldLayoutMkLst>
            <pc:docMk/>
            <pc:sldMasterMk cId="3589778928" sldId="2147483686"/>
            <pc:sldLayoutMk cId="271908150" sldId="2147483693"/>
          </pc:sldLayoutMkLst>
        </pc:sldLayoutChg>
        <pc:sldLayoutChg chg="del">
          <pc:chgData name="타프엉박" userId="cbd44449-db51-48ef-8420-f60c4e9ba1cc" providerId="ADAL" clId="{92222FCD-2081-497C-A262-531EE273A784}" dt="2023-10-20T02:49:12.483" v="109" actId="2696"/>
          <pc:sldLayoutMkLst>
            <pc:docMk/>
            <pc:sldMasterMk cId="3589778928" sldId="2147483686"/>
            <pc:sldLayoutMk cId="215738394" sldId="2147483694"/>
          </pc:sldLayoutMkLst>
        </pc:sldLayoutChg>
        <pc:sldLayoutChg chg="del">
          <pc:chgData name="타프엉박" userId="cbd44449-db51-48ef-8420-f60c4e9ba1cc" providerId="ADAL" clId="{92222FCD-2081-497C-A262-531EE273A784}" dt="2023-10-20T02:49:12.483" v="109" actId="2696"/>
          <pc:sldLayoutMkLst>
            <pc:docMk/>
            <pc:sldMasterMk cId="3589778928" sldId="2147483686"/>
            <pc:sldLayoutMk cId="1597710372" sldId="2147483695"/>
          </pc:sldLayoutMkLst>
        </pc:sldLayoutChg>
        <pc:sldLayoutChg chg="del">
          <pc:chgData name="타프엉박" userId="cbd44449-db51-48ef-8420-f60c4e9ba1cc" providerId="ADAL" clId="{92222FCD-2081-497C-A262-531EE273A784}" dt="2023-10-20T02:49:12.483" v="109" actId="2696"/>
          <pc:sldLayoutMkLst>
            <pc:docMk/>
            <pc:sldMasterMk cId="3589778928" sldId="2147483686"/>
            <pc:sldLayoutMk cId="1976568610" sldId="2147483696"/>
          </pc:sldLayoutMkLst>
        </pc:sldLayoutChg>
      </pc:sldMasterChg>
    </pc:docChg>
  </pc:docChgLst>
  <pc:docChgLst>
    <pc:chgData name="타프엉박" userId="cbd44449-db51-48ef-8420-f60c4e9ba1cc" providerId="ADAL" clId="{BC4997BE-BB76-475F-BA79-8EBCE8D9F4DA}"/>
    <pc:docChg chg="undo custSel addSld delSld modSld sldOrd">
      <pc:chgData name="타프엉박" userId="cbd44449-db51-48ef-8420-f60c4e9ba1cc" providerId="ADAL" clId="{BC4997BE-BB76-475F-BA79-8EBCE8D9F4DA}" dt="2023-10-19T12:40:55.086" v="3762" actId="20577"/>
      <pc:docMkLst>
        <pc:docMk/>
      </pc:docMkLst>
      <pc:sldChg chg="modSp mod">
        <pc:chgData name="타프엉박" userId="cbd44449-db51-48ef-8420-f60c4e9ba1cc" providerId="ADAL" clId="{BC4997BE-BB76-475F-BA79-8EBCE8D9F4DA}" dt="2023-10-18T12:43:47.829" v="3230" actId="403"/>
        <pc:sldMkLst>
          <pc:docMk/>
          <pc:sldMk cId="0" sldId="256"/>
        </pc:sldMkLst>
        <pc:spChg chg="mod">
          <ac:chgData name="타프엉박" userId="cbd44449-db51-48ef-8420-f60c4e9ba1cc" providerId="ADAL" clId="{BC4997BE-BB76-475F-BA79-8EBCE8D9F4DA}" dt="2023-10-18T12:43:47.829" v="3230" actId="403"/>
          <ac:spMkLst>
            <pc:docMk/>
            <pc:sldMk cId="0" sldId="256"/>
            <ac:spMk id="97" creationId="{00000000-0000-0000-0000-000000000000}"/>
          </ac:spMkLst>
        </pc:spChg>
        <pc:spChg chg="mod">
          <ac:chgData name="타프엉박" userId="cbd44449-db51-48ef-8420-f60c4e9ba1cc" providerId="ADAL" clId="{BC4997BE-BB76-475F-BA79-8EBCE8D9F4DA}" dt="2023-10-18T11:40:22.644" v="338" actId="27636"/>
          <ac:spMkLst>
            <pc:docMk/>
            <pc:sldMk cId="0" sldId="256"/>
            <ac:spMk id="98" creationId="{00000000-0000-0000-0000-000000000000}"/>
          </ac:spMkLst>
        </pc:spChg>
      </pc:sldChg>
      <pc:sldChg chg="addSp modSp mod">
        <pc:chgData name="타프엉박" userId="cbd44449-db51-48ef-8420-f60c4e9ba1cc" providerId="ADAL" clId="{BC4997BE-BB76-475F-BA79-8EBCE8D9F4DA}" dt="2023-10-18T11:34:35.412" v="270" actId="20577"/>
        <pc:sldMkLst>
          <pc:docMk/>
          <pc:sldMk cId="0" sldId="257"/>
        </pc:sldMkLst>
        <pc:spChg chg="add mod">
          <ac:chgData name="타프엉박" userId="cbd44449-db51-48ef-8420-f60c4e9ba1cc" providerId="ADAL" clId="{BC4997BE-BB76-475F-BA79-8EBCE8D9F4DA}" dt="2023-10-18T11:34:35.412" v="270" actId="20577"/>
          <ac:spMkLst>
            <pc:docMk/>
            <pc:sldMk cId="0" sldId="257"/>
            <ac:spMk id="2" creationId="{9F9B0FA4-DBFF-39D8-0200-D84F09AC9A51}"/>
          </ac:spMkLst>
        </pc:spChg>
      </pc:sldChg>
      <pc:sldChg chg="addSp delSp modSp mod">
        <pc:chgData name="타프엉박" userId="cbd44449-db51-48ef-8420-f60c4e9ba1cc" providerId="ADAL" clId="{BC4997BE-BB76-475F-BA79-8EBCE8D9F4DA}" dt="2023-10-19T12:36:21.312" v="3669" actId="1076"/>
        <pc:sldMkLst>
          <pc:docMk/>
          <pc:sldMk cId="0" sldId="258"/>
        </pc:sldMkLst>
        <pc:spChg chg="add del mod">
          <ac:chgData name="타프엉박" userId="cbd44449-db51-48ef-8420-f60c4e9ba1cc" providerId="ADAL" clId="{BC4997BE-BB76-475F-BA79-8EBCE8D9F4DA}" dt="2023-10-19T12:35:06.481" v="3591" actId="21"/>
          <ac:spMkLst>
            <pc:docMk/>
            <pc:sldMk cId="0" sldId="258"/>
            <ac:spMk id="2" creationId="{ACC68E89-BFF3-E4F2-AC04-298E571B5F20}"/>
          </ac:spMkLst>
        </pc:spChg>
        <pc:spChg chg="add del mod">
          <ac:chgData name="타프엉박" userId="cbd44449-db51-48ef-8420-f60c4e9ba1cc" providerId="ADAL" clId="{BC4997BE-BB76-475F-BA79-8EBCE8D9F4DA}" dt="2023-10-19T12:35:38.111" v="3602" actId="478"/>
          <ac:spMkLst>
            <pc:docMk/>
            <pc:sldMk cId="0" sldId="258"/>
            <ac:spMk id="3" creationId="{4DE10474-51A4-D926-25D4-18E1B348C84D}"/>
          </ac:spMkLst>
        </pc:spChg>
        <pc:spChg chg="add mod">
          <ac:chgData name="타프엉박" userId="cbd44449-db51-48ef-8420-f60c4e9ba1cc" providerId="ADAL" clId="{BC4997BE-BB76-475F-BA79-8EBCE8D9F4DA}" dt="2023-10-19T12:35:21.566" v="3597" actId="20577"/>
          <ac:spMkLst>
            <pc:docMk/>
            <pc:sldMk cId="0" sldId="258"/>
            <ac:spMk id="6" creationId="{E1EA2050-AED1-C478-AF96-41675445358D}"/>
          </ac:spMkLst>
        </pc:spChg>
        <pc:spChg chg="add mod">
          <ac:chgData name="타프엉박" userId="cbd44449-db51-48ef-8420-f60c4e9ba1cc" providerId="ADAL" clId="{BC4997BE-BB76-475F-BA79-8EBCE8D9F4DA}" dt="2023-10-19T12:36:17.799" v="3668" actId="20577"/>
          <ac:spMkLst>
            <pc:docMk/>
            <pc:sldMk cId="0" sldId="258"/>
            <ac:spMk id="7" creationId="{522CB657-52F8-6F84-252C-802A9CCB2B82}"/>
          </ac:spMkLst>
        </pc:spChg>
        <pc:picChg chg="add del mod modCrop">
          <ac:chgData name="타프엉박" userId="cbd44449-db51-48ef-8420-f60c4e9ba1cc" providerId="ADAL" clId="{BC4997BE-BB76-475F-BA79-8EBCE8D9F4DA}" dt="2023-10-18T13:03:13.765" v="3232" actId="478"/>
          <ac:picMkLst>
            <pc:docMk/>
            <pc:sldMk cId="0" sldId="258"/>
            <ac:picMk id="4" creationId="{320E584C-D723-C130-E1D2-A78CBD49292D}"/>
          </ac:picMkLst>
        </pc:picChg>
        <pc:picChg chg="add mod">
          <ac:chgData name="타프엉박" userId="cbd44449-db51-48ef-8420-f60c4e9ba1cc" providerId="ADAL" clId="{BC4997BE-BB76-475F-BA79-8EBCE8D9F4DA}" dt="2023-10-19T12:36:21.312" v="3669" actId="1076"/>
          <ac:picMkLst>
            <pc:docMk/>
            <pc:sldMk cId="0" sldId="258"/>
            <ac:picMk id="5" creationId="{35F8828C-C855-577E-AD30-7C9B316C55C7}"/>
          </ac:picMkLst>
        </pc:picChg>
      </pc:sldChg>
      <pc:sldChg chg="addSp delSp modSp mod">
        <pc:chgData name="타프엉박" userId="cbd44449-db51-48ef-8420-f60c4e9ba1cc" providerId="ADAL" clId="{BC4997BE-BB76-475F-BA79-8EBCE8D9F4DA}" dt="2023-10-18T12:41:18.649" v="3220" actId="478"/>
        <pc:sldMkLst>
          <pc:docMk/>
          <pc:sldMk cId="0" sldId="260"/>
        </pc:sldMkLst>
        <pc:spChg chg="add del mod">
          <ac:chgData name="타프엉박" userId="cbd44449-db51-48ef-8420-f60c4e9ba1cc" providerId="ADAL" clId="{BC4997BE-BB76-475F-BA79-8EBCE8D9F4DA}" dt="2023-10-18T12:40:05.898" v="3163" actId="478"/>
          <ac:spMkLst>
            <pc:docMk/>
            <pc:sldMk cId="0" sldId="260"/>
            <ac:spMk id="2" creationId="{E67BB395-B207-A21A-1B61-4DF377AB3588}"/>
          </ac:spMkLst>
        </pc:spChg>
        <pc:spChg chg="add del mod">
          <ac:chgData name="타프엉박" userId="cbd44449-db51-48ef-8420-f60c4e9ba1cc" providerId="ADAL" clId="{BC4997BE-BB76-475F-BA79-8EBCE8D9F4DA}" dt="2023-10-18T12:41:18.649" v="3220" actId="478"/>
          <ac:spMkLst>
            <pc:docMk/>
            <pc:sldMk cId="0" sldId="260"/>
            <ac:spMk id="3" creationId="{3BEFC806-3649-ED2E-6378-C6E30B9DC1FB}"/>
          </ac:spMkLst>
        </pc:spChg>
      </pc:sldChg>
      <pc:sldChg chg="addSp delSp modSp add mod">
        <pc:chgData name="타프엉박" userId="cbd44449-db51-48ef-8420-f60c4e9ba1cc" providerId="ADAL" clId="{BC4997BE-BB76-475F-BA79-8EBCE8D9F4DA}" dt="2023-10-19T12:40:55.086" v="3762" actId="20577"/>
        <pc:sldMkLst>
          <pc:docMk/>
          <pc:sldMk cId="3827384574" sldId="267"/>
        </pc:sldMkLst>
        <pc:spChg chg="mod">
          <ac:chgData name="타프엉박" userId="cbd44449-db51-48ef-8420-f60c4e9ba1cc" providerId="ADAL" clId="{BC4997BE-BB76-475F-BA79-8EBCE8D9F4DA}" dt="2023-10-19T12:36:42.003" v="3675" actId="1076"/>
          <ac:spMkLst>
            <pc:docMk/>
            <pc:sldMk cId="3827384574" sldId="267"/>
            <ac:spMk id="2" creationId="{ACC68E89-BFF3-E4F2-AC04-298E571B5F20}"/>
          </ac:spMkLst>
        </pc:spChg>
        <pc:spChg chg="mod">
          <ac:chgData name="타프엉박" userId="cbd44449-db51-48ef-8420-f60c4e9ba1cc" providerId="ADAL" clId="{BC4997BE-BB76-475F-BA79-8EBCE8D9F4DA}" dt="2023-10-19T12:40:52.255" v="3761" actId="20577"/>
          <ac:spMkLst>
            <pc:docMk/>
            <pc:sldMk cId="3827384574" sldId="267"/>
            <ac:spMk id="3" creationId="{4DE10474-51A4-D926-25D4-18E1B348C84D}"/>
          </ac:spMkLst>
        </pc:spChg>
        <pc:spChg chg="add del mod">
          <ac:chgData name="타프엉박" userId="cbd44449-db51-48ef-8420-f60c4e9ba1cc" providerId="ADAL" clId="{BC4997BE-BB76-475F-BA79-8EBCE8D9F4DA}" dt="2023-10-19T12:37:17.109" v="3684" actId="21"/>
          <ac:spMkLst>
            <pc:docMk/>
            <pc:sldMk cId="3827384574" sldId="267"/>
            <ac:spMk id="5" creationId="{E8D64D36-C2B0-311A-D08A-B75D4046D3D5}"/>
          </ac:spMkLst>
        </pc:spChg>
        <pc:spChg chg="add del mod">
          <ac:chgData name="타프엉박" userId="cbd44449-db51-48ef-8420-f60c4e9ba1cc" providerId="ADAL" clId="{BC4997BE-BB76-475F-BA79-8EBCE8D9F4DA}" dt="2023-10-19T12:37:59.675" v="3698" actId="478"/>
          <ac:spMkLst>
            <pc:docMk/>
            <pc:sldMk cId="3827384574" sldId="267"/>
            <ac:spMk id="6" creationId="{F879E185-C91A-406D-CFAF-5D59327CE6C1}"/>
          </ac:spMkLst>
        </pc:spChg>
        <pc:spChg chg="add del mod">
          <ac:chgData name="타프엉박" userId="cbd44449-db51-48ef-8420-f60c4e9ba1cc" providerId="ADAL" clId="{BC4997BE-BB76-475F-BA79-8EBCE8D9F4DA}" dt="2023-10-19T12:39:06.104" v="3717" actId="21"/>
          <ac:spMkLst>
            <pc:docMk/>
            <pc:sldMk cId="3827384574" sldId="267"/>
            <ac:spMk id="7" creationId="{0D441432-32B4-F6B9-BCCE-46C4220593E8}"/>
          </ac:spMkLst>
        </pc:spChg>
        <pc:spChg chg="add del mod">
          <ac:chgData name="타프엉박" userId="cbd44449-db51-48ef-8420-f60c4e9ba1cc" providerId="ADAL" clId="{BC4997BE-BB76-475F-BA79-8EBCE8D9F4DA}" dt="2023-10-19T12:40:16.963" v="3746" actId="21"/>
          <ac:spMkLst>
            <pc:docMk/>
            <pc:sldMk cId="3827384574" sldId="267"/>
            <ac:spMk id="8" creationId="{5BA33B75-3A6C-92E8-DA75-5D7EE02BBB82}"/>
          </ac:spMkLst>
        </pc:spChg>
        <pc:spChg chg="add del mod">
          <ac:chgData name="타프엉박" userId="cbd44449-db51-48ef-8420-f60c4e9ba1cc" providerId="ADAL" clId="{BC4997BE-BB76-475F-BA79-8EBCE8D9F4DA}" dt="2023-10-19T12:40:42.111" v="3758" actId="478"/>
          <ac:spMkLst>
            <pc:docMk/>
            <pc:sldMk cId="3827384574" sldId="267"/>
            <ac:spMk id="10" creationId="{854D5FDA-98B5-0420-02BA-3A6495F8C137}"/>
          </ac:spMkLst>
        </pc:spChg>
        <pc:spChg chg="add mod">
          <ac:chgData name="타프엉박" userId="cbd44449-db51-48ef-8420-f60c4e9ba1cc" providerId="ADAL" clId="{BC4997BE-BB76-475F-BA79-8EBCE8D9F4DA}" dt="2023-10-19T12:40:55.086" v="3762" actId="20577"/>
          <ac:spMkLst>
            <pc:docMk/>
            <pc:sldMk cId="3827384574" sldId="267"/>
            <ac:spMk id="11" creationId="{BE87C835-CF3D-8362-1902-22A566569E27}"/>
          </ac:spMkLst>
        </pc:spChg>
        <pc:spChg chg="add mod">
          <ac:chgData name="타프엉박" userId="cbd44449-db51-48ef-8420-f60c4e9ba1cc" providerId="ADAL" clId="{BC4997BE-BB76-475F-BA79-8EBCE8D9F4DA}" dt="2023-10-19T12:39:37.059" v="3731" actId="14100"/>
          <ac:spMkLst>
            <pc:docMk/>
            <pc:sldMk cId="3827384574" sldId="267"/>
            <ac:spMk id="12" creationId="{2B52582E-8417-F601-2243-056957B7F718}"/>
          </ac:spMkLst>
        </pc:spChg>
        <pc:spChg chg="add mod">
          <ac:chgData name="타프엉박" userId="cbd44449-db51-48ef-8420-f60c4e9ba1cc" providerId="ADAL" clId="{BC4997BE-BB76-475F-BA79-8EBCE8D9F4DA}" dt="2023-10-19T12:39:58.215" v="3737" actId="115"/>
          <ac:spMkLst>
            <pc:docMk/>
            <pc:sldMk cId="3827384574" sldId="267"/>
            <ac:spMk id="13" creationId="{0938C1B0-3DBA-B066-61B0-367384F72AF3}"/>
          </ac:spMkLst>
        </pc:spChg>
        <pc:spChg chg="add del mod">
          <ac:chgData name="타프엉박" userId="cbd44449-db51-48ef-8420-f60c4e9ba1cc" providerId="ADAL" clId="{BC4997BE-BB76-475F-BA79-8EBCE8D9F4DA}" dt="2023-10-19T12:39:23.256" v="3724" actId="478"/>
          <ac:spMkLst>
            <pc:docMk/>
            <pc:sldMk cId="3827384574" sldId="267"/>
            <ac:spMk id="14" creationId="{2DD48A5D-87BC-5B15-9834-B71896758098}"/>
          </ac:spMkLst>
        </pc:spChg>
        <pc:spChg chg="add del mod">
          <ac:chgData name="타프엉박" userId="cbd44449-db51-48ef-8420-f60c4e9ba1cc" providerId="ADAL" clId="{BC4997BE-BB76-475F-BA79-8EBCE8D9F4DA}" dt="2023-10-19T12:40:02.585" v="3739" actId="21"/>
          <ac:spMkLst>
            <pc:docMk/>
            <pc:sldMk cId="3827384574" sldId="267"/>
            <ac:spMk id="15" creationId="{CD6E51C1-055B-7FFE-C2BB-895C4585A9CF}"/>
          </ac:spMkLst>
        </pc:spChg>
        <pc:spChg chg="add mod">
          <ac:chgData name="타프엉박" userId="cbd44449-db51-48ef-8420-f60c4e9ba1cc" providerId="ADAL" clId="{BC4997BE-BB76-475F-BA79-8EBCE8D9F4DA}" dt="2023-10-19T12:40:10.923" v="3743" actId="1076"/>
          <ac:spMkLst>
            <pc:docMk/>
            <pc:sldMk cId="3827384574" sldId="267"/>
            <ac:spMk id="26" creationId="{17C49673-E827-BAB5-79AC-70378603622A}"/>
          </ac:spMkLst>
        </pc:spChg>
        <pc:spChg chg="add del mod">
          <ac:chgData name="타프엉박" userId="cbd44449-db51-48ef-8420-f60c4e9ba1cc" providerId="ADAL" clId="{BC4997BE-BB76-475F-BA79-8EBCE8D9F4DA}" dt="2023-10-19T12:39:27.460" v="3728"/>
          <ac:spMkLst>
            <pc:docMk/>
            <pc:sldMk cId="3827384574" sldId="267"/>
            <ac:spMk id="28" creationId="{E7596971-7BF4-91F7-C629-3616263734B8}"/>
          </ac:spMkLst>
        </pc:spChg>
        <pc:spChg chg="add mod">
          <ac:chgData name="타프엉박" userId="cbd44449-db51-48ef-8420-f60c4e9ba1cc" providerId="ADAL" clId="{BC4997BE-BB76-475F-BA79-8EBCE8D9F4DA}" dt="2023-10-19T12:39:46.009" v="3733" actId="1076"/>
          <ac:spMkLst>
            <pc:docMk/>
            <pc:sldMk cId="3827384574" sldId="267"/>
            <ac:spMk id="29" creationId="{ACEAFE51-9902-CB24-E7D8-954213E3FA0C}"/>
          </ac:spMkLst>
        </pc:spChg>
        <pc:spChg chg="add mod">
          <ac:chgData name="타프엉박" userId="cbd44449-db51-48ef-8420-f60c4e9ba1cc" providerId="ADAL" clId="{BC4997BE-BB76-475F-BA79-8EBCE8D9F4DA}" dt="2023-10-19T12:40:06.902" v="3742" actId="115"/>
          <ac:spMkLst>
            <pc:docMk/>
            <pc:sldMk cId="3827384574" sldId="267"/>
            <ac:spMk id="34" creationId="{46FF90AE-7BC3-0172-08AC-BD51ED71C794}"/>
          </ac:spMkLst>
        </pc:spChg>
        <pc:spChg chg="add del mod">
          <ac:chgData name="타프엉박" userId="cbd44449-db51-48ef-8420-f60c4e9ba1cc" providerId="ADAL" clId="{BC4997BE-BB76-475F-BA79-8EBCE8D9F4DA}" dt="2023-10-19T12:40:14.272" v="3745"/>
          <ac:spMkLst>
            <pc:docMk/>
            <pc:sldMk cId="3827384574" sldId="267"/>
            <ac:spMk id="35" creationId="{FB3A24DB-A66D-BE58-AD27-F0C4F73AC47A}"/>
          </ac:spMkLst>
        </pc:spChg>
        <pc:spChg chg="add mod">
          <ac:chgData name="타프엉박" userId="cbd44449-db51-48ef-8420-f60c4e9ba1cc" providerId="ADAL" clId="{BC4997BE-BB76-475F-BA79-8EBCE8D9F4DA}" dt="2023-10-19T12:40:32.737" v="3757" actId="1035"/>
          <ac:spMkLst>
            <pc:docMk/>
            <pc:sldMk cId="3827384574" sldId="267"/>
            <ac:spMk id="36" creationId="{D9B22F1F-7FD2-2057-21C2-94807F7BAB48}"/>
          </ac:spMkLst>
        </pc:spChg>
        <pc:picChg chg="del">
          <ac:chgData name="타프엉박" userId="cbd44449-db51-48ef-8420-f60c4e9ba1cc" providerId="ADAL" clId="{BC4997BE-BB76-475F-BA79-8EBCE8D9F4DA}" dt="2023-10-18T12:22:15.396" v="1636" actId="478"/>
          <ac:picMkLst>
            <pc:docMk/>
            <pc:sldMk cId="3827384574" sldId="267"/>
            <ac:picMk id="4" creationId="{320E584C-D723-C130-E1D2-A78CBD49292D}"/>
          </ac:picMkLst>
        </pc:picChg>
        <pc:cxnChg chg="add mod">
          <ac:chgData name="타프엉박" userId="cbd44449-db51-48ef-8420-f60c4e9ba1cc" providerId="ADAL" clId="{BC4997BE-BB76-475F-BA79-8EBCE8D9F4DA}" dt="2023-10-19T12:39:37.059" v="3731" actId="14100"/>
          <ac:cxnSpMkLst>
            <pc:docMk/>
            <pc:sldMk cId="3827384574" sldId="267"/>
            <ac:cxnSpMk id="17" creationId="{1F1096F8-685C-05CB-53A9-36472C03FAE1}"/>
          </ac:cxnSpMkLst>
        </pc:cxnChg>
        <pc:cxnChg chg="add del mod">
          <ac:chgData name="타프엉박" userId="cbd44449-db51-48ef-8420-f60c4e9ba1cc" providerId="ADAL" clId="{BC4997BE-BB76-475F-BA79-8EBCE8D9F4DA}" dt="2023-10-19T12:39:50.629" v="3734" actId="21"/>
          <ac:cxnSpMkLst>
            <pc:docMk/>
            <pc:sldMk cId="3827384574" sldId="267"/>
            <ac:cxnSpMk id="21" creationId="{F4FDD0BE-5B87-8E2C-1445-E78785B2F140}"/>
          </ac:cxnSpMkLst>
        </pc:cxnChg>
        <pc:cxnChg chg="add mod">
          <ac:chgData name="타프엉박" userId="cbd44449-db51-48ef-8420-f60c4e9ba1cc" providerId="ADAL" clId="{BC4997BE-BB76-475F-BA79-8EBCE8D9F4DA}" dt="2023-10-19T12:39:50.975" v="3735"/>
          <ac:cxnSpMkLst>
            <pc:docMk/>
            <pc:sldMk cId="3827384574" sldId="267"/>
            <ac:cxnSpMk id="33" creationId="{83B6E724-1080-E2C9-BD63-901D2FBF869C}"/>
          </ac:cxnSpMkLst>
        </pc:cxnChg>
      </pc:sldChg>
      <pc:sldChg chg="add del">
        <pc:chgData name="타프엉박" userId="cbd44449-db51-48ef-8420-f60c4e9ba1cc" providerId="ADAL" clId="{BC4997BE-BB76-475F-BA79-8EBCE8D9F4DA}" dt="2023-10-18T12:41:43.284" v="3227"/>
        <pc:sldMkLst>
          <pc:docMk/>
          <pc:sldMk cId="3920643229" sldId="289"/>
        </pc:sldMkLst>
      </pc:sldChg>
      <pc:sldChg chg="modSp add del mod">
        <pc:chgData name="타프엉박" userId="cbd44449-db51-48ef-8420-f60c4e9ba1cc" providerId="ADAL" clId="{BC4997BE-BB76-475F-BA79-8EBCE8D9F4DA}" dt="2023-10-18T12:41:43.284" v="3227"/>
        <pc:sldMkLst>
          <pc:docMk/>
          <pc:sldMk cId="3526297877" sldId="301"/>
        </pc:sldMkLst>
        <pc:spChg chg="mod">
          <ac:chgData name="타프엉박" userId="cbd44449-db51-48ef-8420-f60c4e9ba1cc" providerId="ADAL" clId="{BC4997BE-BB76-475F-BA79-8EBCE8D9F4DA}" dt="2023-10-18T12:41:36.930" v="3226"/>
          <ac:spMkLst>
            <pc:docMk/>
            <pc:sldMk cId="3526297877" sldId="301"/>
            <ac:spMk id="3" creationId="{00000000-0000-0000-0000-000000000000}"/>
          </ac:spMkLst>
        </pc:spChg>
      </pc:sldChg>
      <pc:sldChg chg="add del">
        <pc:chgData name="타프엉박" userId="cbd44449-db51-48ef-8420-f60c4e9ba1cc" providerId="ADAL" clId="{BC4997BE-BB76-475F-BA79-8EBCE8D9F4DA}" dt="2023-10-18T12:41:43.284" v="3227"/>
        <pc:sldMkLst>
          <pc:docMk/>
          <pc:sldMk cId="1565117023" sldId="303"/>
        </pc:sldMkLst>
      </pc:sldChg>
      <pc:sldChg chg="modSp add del mod">
        <pc:chgData name="타프엉박" userId="cbd44449-db51-48ef-8420-f60c4e9ba1cc" providerId="ADAL" clId="{BC4997BE-BB76-475F-BA79-8EBCE8D9F4DA}" dt="2023-10-18T12:41:43.284" v="3227"/>
        <pc:sldMkLst>
          <pc:docMk/>
          <pc:sldMk cId="46065150" sldId="304"/>
        </pc:sldMkLst>
        <pc:spChg chg="mod">
          <ac:chgData name="타프엉박" userId="cbd44449-db51-48ef-8420-f60c4e9ba1cc" providerId="ADAL" clId="{BC4997BE-BB76-475F-BA79-8EBCE8D9F4DA}" dt="2023-10-18T12:41:36.930" v="3226"/>
          <ac:spMkLst>
            <pc:docMk/>
            <pc:sldMk cId="46065150" sldId="304"/>
            <ac:spMk id="3" creationId="{00000000-0000-0000-0000-000000000000}"/>
          </ac:spMkLst>
        </pc:spChg>
      </pc:sldChg>
      <pc:sldChg chg="add del">
        <pc:chgData name="타프엉박" userId="cbd44449-db51-48ef-8420-f60c4e9ba1cc" providerId="ADAL" clId="{BC4997BE-BB76-475F-BA79-8EBCE8D9F4DA}" dt="2023-10-18T12:41:43.284" v="3227"/>
        <pc:sldMkLst>
          <pc:docMk/>
          <pc:sldMk cId="2710457077" sldId="305"/>
        </pc:sldMkLst>
      </pc:sldChg>
      <pc:sldChg chg="modSp add del mod">
        <pc:chgData name="타프엉박" userId="cbd44449-db51-48ef-8420-f60c4e9ba1cc" providerId="ADAL" clId="{BC4997BE-BB76-475F-BA79-8EBCE8D9F4DA}" dt="2023-10-18T12:41:43.284" v="3227"/>
        <pc:sldMkLst>
          <pc:docMk/>
          <pc:sldMk cId="1895306202" sldId="306"/>
        </pc:sldMkLst>
        <pc:spChg chg="mod">
          <ac:chgData name="타프엉박" userId="cbd44449-db51-48ef-8420-f60c4e9ba1cc" providerId="ADAL" clId="{BC4997BE-BB76-475F-BA79-8EBCE8D9F4DA}" dt="2023-10-18T12:41:36.930" v="3226"/>
          <ac:spMkLst>
            <pc:docMk/>
            <pc:sldMk cId="1895306202" sldId="306"/>
            <ac:spMk id="3" creationId="{00000000-0000-0000-0000-000000000000}"/>
          </ac:spMkLst>
        </pc:spChg>
      </pc:sldChg>
      <pc:sldChg chg="add">
        <pc:chgData name="타프엉박" userId="cbd44449-db51-48ef-8420-f60c4e9ba1cc" providerId="ADAL" clId="{BC4997BE-BB76-475F-BA79-8EBCE8D9F4DA}" dt="2023-10-18T12:37:06.367" v="2935"/>
        <pc:sldMkLst>
          <pc:docMk/>
          <pc:sldMk cId="2391171236" sldId="344"/>
        </pc:sldMkLst>
      </pc:sldChg>
      <pc:sldChg chg="add">
        <pc:chgData name="타프엉박" userId="cbd44449-db51-48ef-8420-f60c4e9ba1cc" providerId="ADAL" clId="{BC4997BE-BB76-475F-BA79-8EBCE8D9F4DA}" dt="2023-10-18T12:37:06.367" v="2935"/>
        <pc:sldMkLst>
          <pc:docMk/>
          <pc:sldMk cId="4149401413" sldId="347"/>
        </pc:sldMkLst>
      </pc:sldChg>
      <pc:sldChg chg="add">
        <pc:chgData name="타프엉박" userId="cbd44449-db51-48ef-8420-f60c4e9ba1cc" providerId="ADAL" clId="{BC4997BE-BB76-475F-BA79-8EBCE8D9F4DA}" dt="2023-10-18T12:37:06.367" v="2935"/>
        <pc:sldMkLst>
          <pc:docMk/>
          <pc:sldMk cId="2498475352" sldId="354"/>
        </pc:sldMkLst>
      </pc:sldChg>
      <pc:sldChg chg="modSp add mod ord">
        <pc:chgData name="타프엉박" userId="cbd44449-db51-48ef-8420-f60c4e9ba1cc" providerId="ADAL" clId="{BC4997BE-BB76-475F-BA79-8EBCE8D9F4DA}" dt="2023-10-18T12:37:54.592" v="2960" actId="20577"/>
        <pc:sldMkLst>
          <pc:docMk/>
          <pc:sldMk cId="905823790" sldId="355"/>
        </pc:sldMkLst>
        <pc:spChg chg="mod">
          <ac:chgData name="타프엉박" userId="cbd44449-db51-48ef-8420-f60c4e9ba1cc" providerId="ADAL" clId="{BC4997BE-BB76-475F-BA79-8EBCE8D9F4DA}" dt="2023-10-18T12:37:54.592" v="2960" actId="20577"/>
          <ac:spMkLst>
            <pc:docMk/>
            <pc:sldMk cId="905823790" sldId="355"/>
            <ac:spMk id="108" creationId="{00000000-0000-0000-0000-000000000000}"/>
          </ac:spMkLst>
        </pc:spChg>
      </pc:sldChg>
      <pc:sldChg chg="modSp new del mod">
        <pc:chgData name="타프엉박" userId="cbd44449-db51-48ef-8420-f60c4e9ba1cc" providerId="ADAL" clId="{BC4997BE-BB76-475F-BA79-8EBCE8D9F4DA}" dt="2023-10-18T12:37:29.932" v="2943" actId="680"/>
        <pc:sldMkLst>
          <pc:docMk/>
          <pc:sldMk cId="1126529409" sldId="355"/>
        </pc:sldMkLst>
        <pc:spChg chg="mod">
          <ac:chgData name="타프엉박" userId="cbd44449-db51-48ef-8420-f60c4e9ba1cc" providerId="ADAL" clId="{BC4997BE-BB76-475F-BA79-8EBCE8D9F4DA}" dt="2023-10-18T12:37:29.578" v="2942" actId="20577"/>
          <ac:spMkLst>
            <pc:docMk/>
            <pc:sldMk cId="1126529409" sldId="355"/>
            <ac:spMk id="2" creationId="{223EE222-6D5F-90BF-BA2F-9DE8D1E677BA}"/>
          </ac:spMkLst>
        </pc:spChg>
      </pc:sldChg>
      <pc:sldChg chg="new del">
        <pc:chgData name="타프엉박" userId="cbd44449-db51-48ef-8420-f60c4e9ba1cc" providerId="ADAL" clId="{BC4997BE-BB76-475F-BA79-8EBCE8D9F4DA}" dt="2023-10-18T12:37:38.780" v="2945" actId="680"/>
        <pc:sldMkLst>
          <pc:docMk/>
          <pc:sldMk cId="1927689758" sldId="355"/>
        </pc:sldMkLst>
      </pc:sldChg>
      <pc:sldChg chg="add del">
        <pc:chgData name="타프엉박" userId="cbd44449-db51-48ef-8420-f60c4e9ba1cc" providerId="ADAL" clId="{BC4997BE-BB76-475F-BA79-8EBCE8D9F4DA}" dt="2023-10-18T12:41:43.284" v="3227"/>
        <pc:sldMkLst>
          <pc:docMk/>
          <pc:sldMk cId="305714419" sldId="3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4" name="PlaceHolder 2"/>
          <p:cNvSpPr>
            <a:spLocks noGrp="1"/>
          </p:cNvSpPr>
          <p:nvPr>
            <p:ph type="body"/>
          </p:nvPr>
        </p:nvSpPr>
        <p:spPr>
          <a:xfrm>
            <a:off x="380880" y="1185840"/>
            <a:ext cx="1135332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5" name="PlaceHolder 3"/>
          <p:cNvSpPr>
            <a:spLocks noGrp="1"/>
          </p:cNvSpPr>
          <p:nvPr>
            <p:ph type="body"/>
          </p:nvPr>
        </p:nvSpPr>
        <p:spPr>
          <a:xfrm>
            <a:off x="380880" y="3993840"/>
            <a:ext cx="1135332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38088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8" name="PlaceHolder 3"/>
          <p:cNvSpPr>
            <a:spLocks noGrp="1"/>
          </p:cNvSpPr>
          <p:nvPr>
            <p:ph type="body"/>
          </p:nvPr>
        </p:nvSpPr>
        <p:spPr>
          <a:xfrm>
            <a:off x="619884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9" name="PlaceHolder 4"/>
          <p:cNvSpPr>
            <a:spLocks noGrp="1"/>
          </p:cNvSpPr>
          <p:nvPr>
            <p:ph type="body"/>
          </p:nvPr>
        </p:nvSpPr>
        <p:spPr>
          <a:xfrm>
            <a:off x="380880" y="3993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40" name="PlaceHolder 5"/>
          <p:cNvSpPr>
            <a:spLocks noGrp="1"/>
          </p:cNvSpPr>
          <p:nvPr>
            <p:ph type="body"/>
          </p:nvPr>
        </p:nvSpPr>
        <p:spPr>
          <a:xfrm>
            <a:off x="6198840" y="3993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2" name="PlaceHolder 2"/>
          <p:cNvSpPr>
            <a:spLocks noGrp="1"/>
          </p:cNvSpPr>
          <p:nvPr>
            <p:ph type="body"/>
          </p:nvPr>
        </p:nvSpPr>
        <p:spPr>
          <a:xfrm>
            <a:off x="380880" y="1185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43" name="PlaceHolder 3"/>
          <p:cNvSpPr>
            <a:spLocks noGrp="1"/>
          </p:cNvSpPr>
          <p:nvPr>
            <p:ph type="body"/>
          </p:nvPr>
        </p:nvSpPr>
        <p:spPr>
          <a:xfrm>
            <a:off x="4219560" y="1185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44" name="PlaceHolder 4"/>
          <p:cNvSpPr>
            <a:spLocks noGrp="1"/>
          </p:cNvSpPr>
          <p:nvPr>
            <p:ph type="body"/>
          </p:nvPr>
        </p:nvSpPr>
        <p:spPr>
          <a:xfrm>
            <a:off x="8058240" y="1185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45" name="PlaceHolder 5"/>
          <p:cNvSpPr>
            <a:spLocks noGrp="1"/>
          </p:cNvSpPr>
          <p:nvPr>
            <p:ph type="body"/>
          </p:nvPr>
        </p:nvSpPr>
        <p:spPr>
          <a:xfrm>
            <a:off x="380880" y="3993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46" name="PlaceHolder 6"/>
          <p:cNvSpPr>
            <a:spLocks noGrp="1"/>
          </p:cNvSpPr>
          <p:nvPr>
            <p:ph type="body"/>
          </p:nvPr>
        </p:nvSpPr>
        <p:spPr>
          <a:xfrm>
            <a:off x="4219560" y="3993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47" name="PlaceHolder 7"/>
          <p:cNvSpPr>
            <a:spLocks noGrp="1"/>
          </p:cNvSpPr>
          <p:nvPr>
            <p:ph type="body"/>
          </p:nvPr>
        </p:nvSpPr>
        <p:spPr>
          <a:xfrm>
            <a:off x="8058240" y="3993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subTitle"/>
          </p:nvPr>
        </p:nvSpPr>
        <p:spPr>
          <a:xfrm>
            <a:off x="380880" y="1185840"/>
            <a:ext cx="11353320" cy="53755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380880" y="1185840"/>
            <a:ext cx="11353320" cy="53755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6" name="PlaceHolder 2"/>
          <p:cNvSpPr>
            <a:spLocks noGrp="1"/>
          </p:cNvSpPr>
          <p:nvPr>
            <p:ph type="body"/>
          </p:nvPr>
        </p:nvSpPr>
        <p:spPr>
          <a:xfrm>
            <a:off x="380880" y="1185840"/>
            <a:ext cx="5540400" cy="53755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67" name="PlaceHolder 3"/>
          <p:cNvSpPr>
            <a:spLocks noGrp="1"/>
          </p:cNvSpPr>
          <p:nvPr>
            <p:ph type="body"/>
          </p:nvPr>
        </p:nvSpPr>
        <p:spPr>
          <a:xfrm>
            <a:off x="6198840" y="1185840"/>
            <a:ext cx="5540400" cy="53755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380880" y="176040"/>
            <a:ext cx="11353320" cy="3590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38088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72" name="PlaceHolder 3"/>
          <p:cNvSpPr>
            <a:spLocks noGrp="1"/>
          </p:cNvSpPr>
          <p:nvPr>
            <p:ph type="body"/>
          </p:nvPr>
        </p:nvSpPr>
        <p:spPr>
          <a:xfrm>
            <a:off x="6198840" y="1185840"/>
            <a:ext cx="5540400" cy="53755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73" name="PlaceHolder 4"/>
          <p:cNvSpPr>
            <a:spLocks noGrp="1"/>
          </p:cNvSpPr>
          <p:nvPr>
            <p:ph type="body"/>
          </p:nvPr>
        </p:nvSpPr>
        <p:spPr>
          <a:xfrm>
            <a:off x="380880" y="3993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 name="PlaceHolder 2"/>
          <p:cNvSpPr>
            <a:spLocks noGrp="1"/>
          </p:cNvSpPr>
          <p:nvPr>
            <p:ph type="subTitle"/>
          </p:nvPr>
        </p:nvSpPr>
        <p:spPr>
          <a:xfrm>
            <a:off x="380880" y="1185840"/>
            <a:ext cx="11353320" cy="53755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5" name="PlaceHolder 2"/>
          <p:cNvSpPr>
            <a:spLocks noGrp="1"/>
          </p:cNvSpPr>
          <p:nvPr>
            <p:ph type="body"/>
          </p:nvPr>
        </p:nvSpPr>
        <p:spPr>
          <a:xfrm>
            <a:off x="380880" y="1185840"/>
            <a:ext cx="5540400" cy="53755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76" name="PlaceHolder 3"/>
          <p:cNvSpPr>
            <a:spLocks noGrp="1"/>
          </p:cNvSpPr>
          <p:nvPr>
            <p:ph type="body"/>
          </p:nvPr>
        </p:nvSpPr>
        <p:spPr>
          <a:xfrm>
            <a:off x="619884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77" name="PlaceHolder 4"/>
          <p:cNvSpPr>
            <a:spLocks noGrp="1"/>
          </p:cNvSpPr>
          <p:nvPr>
            <p:ph type="body"/>
          </p:nvPr>
        </p:nvSpPr>
        <p:spPr>
          <a:xfrm>
            <a:off x="6198840" y="3993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body"/>
          </p:nvPr>
        </p:nvSpPr>
        <p:spPr>
          <a:xfrm>
            <a:off x="38088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80" name="PlaceHolder 3"/>
          <p:cNvSpPr>
            <a:spLocks noGrp="1"/>
          </p:cNvSpPr>
          <p:nvPr>
            <p:ph type="body"/>
          </p:nvPr>
        </p:nvSpPr>
        <p:spPr>
          <a:xfrm>
            <a:off x="619884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81" name="PlaceHolder 4"/>
          <p:cNvSpPr>
            <a:spLocks noGrp="1"/>
          </p:cNvSpPr>
          <p:nvPr>
            <p:ph type="body"/>
          </p:nvPr>
        </p:nvSpPr>
        <p:spPr>
          <a:xfrm>
            <a:off x="380880" y="3993840"/>
            <a:ext cx="1135332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380880" y="1185840"/>
            <a:ext cx="1135332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84" name="PlaceHolder 3"/>
          <p:cNvSpPr>
            <a:spLocks noGrp="1"/>
          </p:cNvSpPr>
          <p:nvPr>
            <p:ph type="body"/>
          </p:nvPr>
        </p:nvSpPr>
        <p:spPr>
          <a:xfrm>
            <a:off x="380880" y="3993840"/>
            <a:ext cx="1135332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6" name="PlaceHolder 2"/>
          <p:cNvSpPr>
            <a:spLocks noGrp="1"/>
          </p:cNvSpPr>
          <p:nvPr>
            <p:ph type="body"/>
          </p:nvPr>
        </p:nvSpPr>
        <p:spPr>
          <a:xfrm>
            <a:off x="38088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87" name="PlaceHolder 3"/>
          <p:cNvSpPr>
            <a:spLocks noGrp="1"/>
          </p:cNvSpPr>
          <p:nvPr>
            <p:ph type="body"/>
          </p:nvPr>
        </p:nvSpPr>
        <p:spPr>
          <a:xfrm>
            <a:off x="619884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88" name="PlaceHolder 4"/>
          <p:cNvSpPr>
            <a:spLocks noGrp="1"/>
          </p:cNvSpPr>
          <p:nvPr>
            <p:ph type="body"/>
          </p:nvPr>
        </p:nvSpPr>
        <p:spPr>
          <a:xfrm>
            <a:off x="380880" y="3993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89" name="PlaceHolder 5"/>
          <p:cNvSpPr>
            <a:spLocks noGrp="1"/>
          </p:cNvSpPr>
          <p:nvPr>
            <p:ph type="body"/>
          </p:nvPr>
        </p:nvSpPr>
        <p:spPr>
          <a:xfrm>
            <a:off x="6198840" y="3993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1" name="PlaceHolder 2"/>
          <p:cNvSpPr>
            <a:spLocks noGrp="1"/>
          </p:cNvSpPr>
          <p:nvPr>
            <p:ph type="body"/>
          </p:nvPr>
        </p:nvSpPr>
        <p:spPr>
          <a:xfrm>
            <a:off x="380880" y="1185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92" name="PlaceHolder 3"/>
          <p:cNvSpPr>
            <a:spLocks noGrp="1"/>
          </p:cNvSpPr>
          <p:nvPr>
            <p:ph type="body"/>
          </p:nvPr>
        </p:nvSpPr>
        <p:spPr>
          <a:xfrm>
            <a:off x="4219560" y="1185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93" name="PlaceHolder 4"/>
          <p:cNvSpPr>
            <a:spLocks noGrp="1"/>
          </p:cNvSpPr>
          <p:nvPr>
            <p:ph type="body"/>
          </p:nvPr>
        </p:nvSpPr>
        <p:spPr>
          <a:xfrm>
            <a:off x="8058240" y="1185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94" name="PlaceHolder 5"/>
          <p:cNvSpPr>
            <a:spLocks noGrp="1"/>
          </p:cNvSpPr>
          <p:nvPr>
            <p:ph type="body"/>
          </p:nvPr>
        </p:nvSpPr>
        <p:spPr>
          <a:xfrm>
            <a:off x="380880" y="3993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95" name="PlaceHolder 6"/>
          <p:cNvSpPr>
            <a:spLocks noGrp="1"/>
          </p:cNvSpPr>
          <p:nvPr>
            <p:ph type="body"/>
          </p:nvPr>
        </p:nvSpPr>
        <p:spPr>
          <a:xfrm>
            <a:off x="4219560" y="3993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96" name="PlaceHolder 7"/>
          <p:cNvSpPr>
            <a:spLocks noGrp="1"/>
          </p:cNvSpPr>
          <p:nvPr>
            <p:ph type="body"/>
          </p:nvPr>
        </p:nvSpPr>
        <p:spPr>
          <a:xfrm>
            <a:off x="8058240" y="3993840"/>
            <a:ext cx="365544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4" name="직사각형 3"/>
          <p:cNvSpPr/>
          <p:nvPr/>
        </p:nvSpPr>
        <p:spPr>
          <a:xfrm>
            <a:off x="0" y="114300"/>
            <a:ext cx="12192000" cy="10096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2" name="Title 1"/>
          <p:cNvSpPr>
            <a:spLocks noGrp="1"/>
          </p:cNvSpPr>
          <p:nvPr>
            <p:ph type="title"/>
          </p:nvPr>
        </p:nvSpPr>
        <p:spPr>
          <a:xfrm>
            <a:off x="381000" y="176131"/>
            <a:ext cx="11353800" cy="774741"/>
          </a:xfrm>
        </p:spPr>
        <p:txBody>
          <a:bodyPr/>
          <a:lstStyle>
            <a:lvl1pPr>
              <a:defRPr b="1">
                <a:solidFill>
                  <a:schemeClr val="bg1"/>
                </a:solidFill>
              </a:defRPr>
            </a:lvl1pPr>
          </a:lstStyle>
          <a:p>
            <a:r>
              <a:rPr lang="en-US" altLang="ko-KR"/>
              <a:t>Click to edit Master title style</a:t>
            </a:r>
            <a:endParaRPr lang="en-US"/>
          </a:p>
        </p:txBody>
      </p:sp>
      <p:sp>
        <p:nvSpPr>
          <p:cNvPr id="3" name="Content Placeholder 2"/>
          <p:cNvSpPr>
            <a:spLocks noGrp="1"/>
          </p:cNvSpPr>
          <p:nvPr>
            <p:ph idx="1"/>
          </p:nvPr>
        </p:nvSpPr>
        <p:spPr>
          <a:xfrm>
            <a:off x="381000" y="1185782"/>
            <a:ext cx="11353800" cy="5375943"/>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a:p>
        </p:txBody>
      </p:sp>
    </p:spTree>
    <p:extLst>
      <p:ext uri="{BB962C8B-B14F-4D97-AF65-F5344CB8AC3E}">
        <p14:creationId xmlns:p14="http://schemas.microsoft.com/office/powerpoint/2010/main" val="10675043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60357"/>
            <a:ext cx="10363200" cy="2860914"/>
          </a:xfrm>
        </p:spPr>
        <p:txBody>
          <a:bodyPr anchor="ctr">
            <a:normAutofit/>
          </a:bodyPr>
          <a:lstStyle>
            <a:lvl1pPr algn="ctr">
              <a:defRPr sz="4800" b="1">
                <a:latin typeface="+mn-lt"/>
              </a:defRPr>
            </a:lvl1pPr>
          </a:lstStyle>
          <a:p>
            <a:r>
              <a:rPr lang="en-US" altLang="ko-KR"/>
              <a:t>Click to edit Master title style</a:t>
            </a:r>
            <a:endParaRPr lang="en-US" dirty="0"/>
          </a:p>
        </p:txBody>
      </p:sp>
      <p:sp>
        <p:nvSpPr>
          <p:cNvPr id="3" name="Subtitle 2"/>
          <p:cNvSpPr>
            <a:spLocks noGrp="1"/>
          </p:cNvSpPr>
          <p:nvPr>
            <p:ph type="subTitle" idx="1"/>
          </p:nvPr>
        </p:nvSpPr>
        <p:spPr>
          <a:xfrm>
            <a:off x="1524000" y="4496847"/>
            <a:ext cx="9144000" cy="923795"/>
          </a:xfrm>
        </p:spPr>
        <p:txBody>
          <a:bodyPr anchor="ctr"/>
          <a:lstStyle>
            <a:lvl1pPr marL="0" indent="0" algn="ctr">
              <a:buNone/>
              <a:defRPr sz="2400">
                <a:latin typeface="+mn-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ltLang="ko-KR"/>
              <a:t>Click to edit Master subtitle style</a:t>
            </a:r>
            <a:endParaRPr lang="en-US" dirty="0"/>
          </a:p>
        </p:txBody>
      </p:sp>
    </p:spTree>
    <p:extLst>
      <p:ext uri="{BB962C8B-B14F-4D97-AF65-F5344CB8AC3E}">
        <p14:creationId xmlns:p14="http://schemas.microsoft.com/office/powerpoint/2010/main" val="22210795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4" name="직사각형 3"/>
          <p:cNvSpPr/>
          <p:nvPr/>
        </p:nvSpPr>
        <p:spPr>
          <a:xfrm>
            <a:off x="0" y="114300"/>
            <a:ext cx="12192000" cy="100965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dirty="0"/>
          </a:p>
        </p:txBody>
      </p:sp>
      <p:sp>
        <p:nvSpPr>
          <p:cNvPr id="2" name="Title 1"/>
          <p:cNvSpPr>
            <a:spLocks noGrp="1"/>
          </p:cNvSpPr>
          <p:nvPr>
            <p:ph type="title"/>
          </p:nvPr>
        </p:nvSpPr>
        <p:spPr>
          <a:xfrm>
            <a:off x="381000" y="176131"/>
            <a:ext cx="11353800" cy="774741"/>
          </a:xfrm>
        </p:spPr>
        <p:txBody>
          <a:bodyPr/>
          <a:lstStyle>
            <a:lvl1pPr>
              <a:defRPr b="1">
                <a:solidFill>
                  <a:schemeClr val="bg1"/>
                </a:solidFill>
              </a:defRPr>
            </a:lvl1pPr>
          </a:lstStyle>
          <a:p>
            <a:r>
              <a:rPr lang="en-US" altLang="ko-KR"/>
              <a:t>Click to edit Master title style</a:t>
            </a:r>
            <a:endParaRPr lang="en-US" dirty="0"/>
          </a:p>
        </p:txBody>
      </p:sp>
      <p:sp>
        <p:nvSpPr>
          <p:cNvPr id="3" name="Content Placeholder 2"/>
          <p:cNvSpPr>
            <a:spLocks noGrp="1"/>
          </p:cNvSpPr>
          <p:nvPr>
            <p:ph idx="1"/>
          </p:nvPr>
        </p:nvSpPr>
        <p:spPr>
          <a:xfrm>
            <a:off x="381000" y="1185782"/>
            <a:ext cx="11353800" cy="5375943"/>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2202770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4" name="직사각형 3"/>
          <p:cNvSpPr/>
          <p:nvPr/>
        </p:nvSpPr>
        <p:spPr>
          <a:xfrm>
            <a:off x="0" y="114299"/>
            <a:ext cx="12192000" cy="1363770"/>
          </a:xfrm>
          <a:prstGeom prst="rect">
            <a:avLst/>
          </a:prstGeom>
          <a:solidFill>
            <a:srgbClr val="64BAD7"/>
          </a:solidFill>
          <a:ln>
            <a:solidFill>
              <a:srgbClr val="00A7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2" name="Title 1"/>
          <p:cNvSpPr>
            <a:spLocks noGrp="1"/>
          </p:cNvSpPr>
          <p:nvPr>
            <p:ph type="title"/>
          </p:nvPr>
        </p:nvSpPr>
        <p:spPr/>
        <p:txBody>
          <a:bodyPr/>
          <a:lstStyle>
            <a:lvl1pPr>
              <a:defRPr b="1">
                <a:solidFill>
                  <a:schemeClr val="bg1"/>
                </a:solidFill>
              </a:defRPr>
            </a:lvl1p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2531381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2_제목 및 내용">
    <p:spTree>
      <p:nvGrpSpPr>
        <p:cNvPr id="1" name=""/>
        <p:cNvGrpSpPr/>
        <p:nvPr/>
      </p:nvGrpSpPr>
      <p:grpSpPr>
        <a:xfrm>
          <a:off x="0" y="0"/>
          <a:ext cx="0" cy="0"/>
          <a:chOff x="0" y="0"/>
          <a:chExt cx="0" cy="0"/>
        </a:xfrm>
      </p:grpSpPr>
      <p:sp>
        <p:nvSpPr>
          <p:cNvPr id="4" name="직사각형 3"/>
          <p:cNvSpPr/>
          <p:nvPr/>
        </p:nvSpPr>
        <p:spPr>
          <a:xfrm>
            <a:off x="0" y="114299"/>
            <a:ext cx="12192000" cy="1363770"/>
          </a:xfrm>
          <a:prstGeom prst="rect">
            <a:avLst/>
          </a:prstGeom>
          <a:solidFill>
            <a:schemeClr val="accent5">
              <a:lumMod val="75000"/>
            </a:schemeClr>
          </a:solidFill>
          <a:ln>
            <a:solidFill>
              <a:srgbClr val="5FC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2" name="Title 1"/>
          <p:cNvSpPr>
            <a:spLocks noGrp="1"/>
          </p:cNvSpPr>
          <p:nvPr>
            <p:ph type="title"/>
          </p:nvPr>
        </p:nvSpPr>
        <p:spPr/>
        <p:txBody>
          <a:bodyPr/>
          <a:lstStyle>
            <a:lvl1pPr>
              <a:defRPr b="1">
                <a:solidFill>
                  <a:schemeClr val="bg1"/>
                </a:solidFill>
              </a:defRPr>
            </a:lvl1p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96856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380880" y="1185840"/>
            <a:ext cx="11353320" cy="53755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3_제목 및 내용">
    <p:spTree>
      <p:nvGrpSpPr>
        <p:cNvPr id="1" name=""/>
        <p:cNvGrpSpPr/>
        <p:nvPr/>
      </p:nvGrpSpPr>
      <p:grpSpPr>
        <a:xfrm>
          <a:off x="0" y="0"/>
          <a:ext cx="0" cy="0"/>
          <a:chOff x="0" y="0"/>
          <a:chExt cx="0" cy="0"/>
        </a:xfrm>
      </p:grpSpPr>
      <p:sp>
        <p:nvSpPr>
          <p:cNvPr id="4" name="직사각형 3"/>
          <p:cNvSpPr/>
          <p:nvPr/>
        </p:nvSpPr>
        <p:spPr>
          <a:xfrm>
            <a:off x="0" y="114299"/>
            <a:ext cx="12192000" cy="1363770"/>
          </a:xfrm>
          <a:prstGeom prst="rect">
            <a:avLst/>
          </a:prstGeom>
          <a:solidFill>
            <a:srgbClr val="4AB78A"/>
          </a:solidFill>
          <a:ln>
            <a:solidFill>
              <a:srgbClr val="5F6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2" name="Title 1"/>
          <p:cNvSpPr>
            <a:spLocks noGrp="1"/>
          </p:cNvSpPr>
          <p:nvPr>
            <p:ph type="title"/>
          </p:nvPr>
        </p:nvSpPr>
        <p:spPr/>
        <p:txBody>
          <a:bodyPr/>
          <a:lstStyle>
            <a:lvl1pPr>
              <a:defRPr b="1">
                <a:solidFill>
                  <a:schemeClr val="bg1"/>
                </a:solidFill>
              </a:defRPr>
            </a:lvl1p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342006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normAutofit/>
          </a:bodyPr>
          <a:lstStyle>
            <a:lvl1pPr>
              <a:defRPr sz="4400"/>
            </a:lvl1pPr>
          </a:lstStyle>
          <a:p>
            <a:r>
              <a:rPr lang="en-US" altLang="ko-KR"/>
              <a:t>Click to edit Master title style</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ltLang="ko-KR"/>
              <a:t>Click to edit Master text styles</a:t>
            </a:r>
          </a:p>
        </p:txBody>
      </p:sp>
    </p:spTree>
    <p:extLst>
      <p:ext uri="{BB962C8B-B14F-4D97-AF65-F5344CB8AC3E}">
        <p14:creationId xmlns:p14="http://schemas.microsoft.com/office/powerpoint/2010/main" val="33814643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838200" y="1825625"/>
            <a:ext cx="5181600" cy="4825696"/>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172200" y="1825625"/>
            <a:ext cx="5181600" cy="4825696"/>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42903240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713989"/>
            <a:ext cx="10515600" cy="976705"/>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839789" y="2505075"/>
            <a:ext cx="5157787" cy="4146246"/>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6172203" y="2505075"/>
            <a:ext cx="5183188" cy="4146246"/>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32362052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899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31_제목 및 내용">
    <p:bg>
      <p:bgPr>
        <a:solidFill>
          <a:schemeClr val="bg1"/>
        </a:solidFill>
        <a:effectLst/>
      </p:bgPr>
    </p:bg>
    <p:spTree>
      <p:nvGrpSpPr>
        <p:cNvPr id="1" name=""/>
        <p:cNvGrpSpPr/>
        <p:nvPr/>
      </p:nvGrpSpPr>
      <p:grpSpPr>
        <a:xfrm>
          <a:off x="0" y="0"/>
          <a:ext cx="0" cy="0"/>
          <a:chOff x="0" y="0"/>
          <a:chExt cx="0" cy="0"/>
        </a:xfrm>
      </p:grpSpPr>
      <p:pic>
        <p:nvPicPr>
          <p:cNvPr id="3" name="내용 개체 틀 4" descr="ppt상단.png"/>
          <p:cNvPicPr>
            <a:picLocks noChangeAspect="1"/>
          </p:cNvPicPr>
          <p:nvPr/>
        </p:nvPicPr>
        <p:blipFill>
          <a:blip r:embed="rId2"/>
          <a:srcRect t="61540"/>
          <a:stretch>
            <a:fillRect/>
          </a:stretch>
        </p:blipFill>
        <p:spPr bwMode="auto">
          <a:xfrm>
            <a:off x="0" y="6500814"/>
            <a:ext cx="12192000" cy="357187"/>
          </a:xfrm>
          <a:prstGeom prst="rect">
            <a:avLst/>
          </a:prstGeom>
          <a:noFill/>
          <a:ln w="9525">
            <a:noFill/>
            <a:miter lim="800000"/>
            <a:headEnd/>
            <a:tailEnd/>
          </a:ln>
        </p:spPr>
      </p:pic>
      <p:pic>
        <p:nvPicPr>
          <p:cNvPr id="4" name="내용 개체 틀 4" descr="ppt상단.png"/>
          <p:cNvPicPr>
            <a:picLocks noChangeAspect="1"/>
          </p:cNvPicPr>
          <p:nvPr/>
        </p:nvPicPr>
        <p:blipFill>
          <a:blip r:embed="rId2"/>
          <a:srcRect/>
          <a:stretch>
            <a:fillRect/>
          </a:stretch>
        </p:blipFill>
        <p:spPr bwMode="auto">
          <a:xfrm>
            <a:off x="0" y="0"/>
            <a:ext cx="12192000" cy="928688"/>
          </a:xfrm>
          <a:prstGeom prst="rect">
            <a:avLst/>
          </a:prstGeom>
          <a:noFill/>
          <a:ln w="9525">
            <a:noFill/>
            <a:miter lim="800000"/>
            <a:headEnd/>
            <a:tailEnd/>
          </a:ln>
        </p:spPr>
      </p:pic>
      <p:pic>
        <p:nvPicPr>
          <p:cNvPr id="6" name="그림 15" descr="logo_w02.png"/>
          <p:cNvPicPr>
            <a:picLocks noChangeAspect="1"/>
          </p:cNvPicPr>
          <p:nvPr/>
        </p:nvPicPr>
        <p:blipFill>
          <a:blip r:embed="rId3"/>
          <a:srcRect/>
          <a:stretch>
            <a:fillRect/>
          </a:stretch>
        </p:blipFill>
        <p:spPr bwMode="auto">
          <a:xfrm>
            <a:off x="9810751" y="6583364"/>
            <a:ext cx="2205567" cy="250825"/>
          </a:xfrm>
          <a:prstGeom prst="rect">
            <a:avLst/>
          </a:prstGeom>
          <a:noFill/>
          <a:ln w="9525">
            <a:noFill/>
            <a:miter lim="800000"/>
            <a:headEnd/>
            <a:tailEnd/>
          </a:ln>
        </p:spPr>
      </p:pic>
      <p:pic>
        <p:nvPicPr>
          <p:cNvPr id="7" name="내용 개체 틀 4" descr="ppt상단.png"/>
          <p:cNvPicPr>
            <a:picLocks noChangeAspect="1"/>
          </p:cNvPicPr>
          <p:nvPr/>
        </p:nvPicPr>
        <p:blipFill>
          <a:blip r:embed="rId2"/>
          <a:srcRect t="61540"/>
          <a:stretch>
            <a:fillRect/>
          </a:stretch>
        </p:blipFill>
        <p:spPr bwMode="auto">
          <a:xfrm>
            <a:off x="0" y="6500814"/>
            <a:ext cx="12192000" cy="357187"/>
          </a:xfrm>
          <a:prstGeom prst="rect">
            <a:avLst/>
          </a:prstGeom>
          <a:noFill/>
          <a:ln w="9525">
            <a:noFill/>
            <a:miter lim="800000"/>
            <a:headEnd/>
            <a:tailEnd/>
          </a:ln>
        </p:spPr>
      </p:pic>
      <p:pic>
        <p:nvPicPr>
          <p:cNvPr id="8" name="내용 개체 틀 4" descr="ppt상단.png"/>
          <p:cNvPicPr>
            <a:picLocks noChangeAspect="1"/>
          </p:cNvPicPr>
          <p:nvPr/>
        </p:nvPicPr>
        <p:blipFill>
          <a:blip r:embed="rId2"/>
          <a:srcRect/>
          <a:stretch>
            <a:fillRect/>
          </a:stretch>
        </p:blipFill>
        <p:spPr bwMode="auto">
          <a:xfrm>
            <a:off x="0" y="0"/>
            <a:ext cx="12192000" cy="928688"/>
          </a:xfrm>
          <a:prstGeom prst="rect">
            <a:avLst/>
          </a:prstGeom>
          <a:noFill/>
          <a:ln w="9525">
            <a:noFill/>
            <a:miter lim="800000"/>
            <a:headEnd/>
            <a:tailEnd/>
          </a:ln>
        </p:spPr>
      </p:pic>
      <p:sp>
        <p:nvSpPr>
          <p:cNvPr id="11" name="텍스트 개체 틀 10"/>
          <p:cNvSpPr>
            <a:spLocks noGrp="1"/>
          </p:cNvSpPr>
          <p:nvPr>
            <p:ph type="body" sz="quarter" idx="10"/>
          </p:nvPr>
        </p:nvSpPr>
        <p:spPr>
          <a:xfrm>
            <a:off x="0" y="142876"/>
            <a:ext cx="12192000" cy="642918"/>
          </a:xfrm>
          <a:prstGeom prst="rect">
            <a:avLst/>
          </a:prstGeom>
        </p:spPr>
        <p:txBody>
          <a:bodyPr lIns="360000"/>
          <a:lstStyle>
            <a:lvl1pPr>
              <a:buNone/>
              <a:defRPr spc="300">
                <a:solidFill>
                  <a:schemeClr val="bg1">
                    <a:lumMod val="95000"/>
                  </a:schemeClr>
                </a:solidFill>
                <a:effectLst>
                  <a:outerShdw blurRad="38100" dist="38100" dir="2700000" algn="tl">
                    <a:srgbClr val="000000">
                      <a:alpha val="43137"/>
                    </a:srgbClr>
                  </a:outerShdw>
                </a:effectLst>
                <a:latin typeface="HY견고딕" pitchFamily="18" charset="-127"/>
                <a:ea typeface="HY견고딕" pitchFamily="18" charset="-127"/>
              </a:defRPr>
            </a:lvl1pPr>
          </a:lstStyle>
          <a:p>
            <a:pPr lvl="0"/>
            <a:r>
              <a:rPr lang="en-US" altLang="ko-KR"/>
              <a:t>Click to edit Master text styles</a:t>
            </a:r>
          </a:p>
        </p:txBody>
      </p:sp>
      <p:sp>
        <p:nvSpPr>
          <p:cNvPr id="15" name="날짜 개체 틀 14"/>
          <p:cNvSpPr>
            <a:spLocks noGrp="1"/>
          </p:cNvSpPr>
          <p:nvPr>
            <p:ph type="dt" sz="half" idx="11"/>
          </p:nvPr>
        </p:nvSpPr>
        <p:spPr>
          <a:xfrm>
            <a:off x="609600" y="6356351"/>
            <a:ext cx="2844800" cy="365125"/>
          </a:xfrm>
          <a:prstGeom prst="rect">
            <a:avLst/>
          </a:prstGeom>
        </p:spPr>
        <p:txBody>
          <a:bodyPr/>
          <a:lstStyle/>
          <a:p>
            <a:endParaRPr lang="ko-KR" altLang="en-US"/>
          </a:p>
        </p:txBody>
      </p:sp>
      <p:sp>
        <p:nvSpPr>
          <p:cNvPr id="17" name="슬라이드 번호 개체 틀 16"/>
          <p:cNvSpPr>
            <a:spLocks noGrp="1"/>
          </p:cNvSpPr>
          <p:nvPr>
            <p:ph type="sldNum" sz="quarter" idx="13"/>
          </p:nvPr>
        </p:nvSpPr>
        <p:spPr>
          <a:xfrm>
            <a:off x="4691360" y="6492876"/>
            <a:ext cx="2844800" cy="365125"/>
          </a:xfrm>
          <a:prstGeom prst="rect">
            <a:avLst/>
          </a:prstGeom>
        </p:spPr>
        <p:txBody>
          <a:bodyPr/>
          <a:lstStyle>
            <a:lvl1pPr algn="ctr">
              <a:defRPr sz="1400" b="1">
                <a:solidFill>
                  <a:schemeClr val="bg1"/>
                </a:solidFill>
              </a:defRPr>
            </a:lvl1pPr>
          </a:lstStyle>
          <a:p>
            <a:fld id="{7CE2AA4F-8782-4078-A252-98099D7A2F13}" type="slidenum">
              <a:rPr lang="ko-KR" altLang="en-US" smtClean="0"/>
              <a:t>‹#›</a:t>
            </a:fld>
            <a:endParaRPr lang="ko-KR" altLang="en-US"/>
          </a:p>
        </p:txBody>
      </p:sp>
    </p:spTree>
    <p:extLst>
      <p:ext uri="{BB962C8B-B14F-4D97-AF65-F5344CB8AC3E}">
        <p14:creationId xmlns:p14="http://schemas.microsoft.com/office/powerpoint/2010/main" val="184912962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type="body"/>
          </p:nvPr>
        </p:nvSpPr>
        <p:spPr>
          <a:xfrm>
            <a:off x="380880" y="1185840"/>
            <a:ext cx="5540400" cy="53755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18" name="PlaceHolder 3"/>
          <p:cNvSpPr>
            <a:spLocks noGrp="1"/>
          </p:cNvSpPr>
          <p:nvPr>
            <p:ph type="body"/>
          </p:nvPr>
        </p:nvSpPr>
        <p:spPr>
          <a:xfrm>
            <a:off x="6198840" y="1185840"/>
            <a:ext cx="5540400" cy="53755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380880" y="176040"/>
            <a:ext cx="11353320" cy="3590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2" name="PlaceHolder 2"/>
          <p:cNvSpPr>
            <a:spLocks noGrp="1"/>
          </p:cNvSpPr>
          <p:nvPr>
            <p:ph type="body"/>
          </p:nvPr>
        </p:nvSpPr>
        <p:spPr>
          <a:xfrm>
            <a:off x="38088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23" name="PlaceHolder 3"/>
          <p:cNvSpPr>
            <a:spLocks noGrp="1"/>
          </p:cNvSpPr>
          <p:nvPr>
            <p:ph type="body"/>
          </p:nvPr>
        </p:nvSpPr>
        <p:spPr>
          <a:xfrm>
            <a:off x="6198840" y="1185840"/>
            <a:ext cx="5540400" cy="53755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24" name="PlaceHolder 4"/>
          <p:cNvSpPr>
            <a:spLocks noGrp="1"/>
          </p:cNvSpPr>
          <p:nvPr>
            <p:ph type="body"/>
          </p:nvPr>
        </p:nvSpPr>
        <p:spPr>
          <a:xfrm>
            <a:off x="380880" y="3993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6" name="PlaceHolder 2"/>
          <p:cNvSpPr>
            <a:spLocks noGrp="1"/>
          </p:cNvSpPr>
          <p:nvPr>
            <p:ph type="body"/>
          </p:nvPr>
        </p:nvSpPr>
        <p:spPr>
          <a:xfrm>
            <a:off x="380880" y="1185840"/>
            <a:ext cx="5540400" cy="53755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27" name="PlaceHolder 3"/>
          <p:cNvSpPr>
            <a:spLocks noGrp="1"/>
          </p:cNvSpPr>
          <p:nvPr>
            <p:ph type="body"/>
          </p:nvPr>
        </p:nvSpPr>
        <p:spPr>
          <a:xfrm>
            <a:off x="619884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28" name="PlaceHolder 4"/>
          <p:cNvSpPr>
            <a:spLocks noGrp="1"/>
          </p:cNvSpPr>
          <p:nvPr>
            <p:ph type="body"/>
          </p:nvPr>
        </p:nvSpPr>
        <p:spPr>
          <a:xfrm>
            <a:off x="6198840" y="3993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80880" y="176040"/>
            <a:ext cx="11353320" cy="7743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38088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1" name="PlaceHolder 3"/>
          <p:cNvSpPr>
            <a:spLocks noGrp="1"/>
          </p:cNvSpPr>
          <p:nvPr>
            <p:ph type="body"/>
          </p:nvPr>
        </p:nvSpPr>
        <p:spPr>
          <a:xfrm>
            <a:off x="6198840" y="1185840"/>
            <a:ext cx="5540400" cy="2563920"/>
          </a:xfrm>
          <a:prstGeom prst="rect">
            <a:avLst/>
          </a:prstGeom>
        </p:spPr>
        <p:txBody>
          <a:bodyPr lIns="0" tIns="0" rIns="0" bIns="0">
            <a:normAutofit/>
          </a:bodyPr>
          <a:lstStyle/>
          <a:p>
            <a:endParaRPr lang="en-US" sz="2400" b="0" strike="noStrike" spc="-1">
              <a:solidFill>
                <a:srgbClr val="000000"/>
              </a:solidFill>
              <a:latin typeface="Calibri"/>
            </a:endParaRPr>
          </a:p>
        </p:txBody>
      </p:sp>
      <p:sp>
        <p:nvSpPr>
          <p:cNvPr id="32" name="PlaceHolder 4"/>
          <p:cNvSpPr>
            <a:spLocks noGrp="1"/>
          </p:cNvSpPr>
          <p:nvPr>
            <p:ph type="body"/>
          </p:nvPr>
        </p:nvSpPr>
        <p:spPr>
          <a:xfrm>
            <a:off x="380880" y="3993840"/>
            <a:ext cx="11353320" cy="2563920"/>
          </a:xfrm>
          <a:prstGeom prst="rect">
            <a:avLst/>
          </a:prstGeom>
        </p:spPr>
        <p:txBody>
          <a:bodyPr lIns="0" tIns="0" rIns="0" bIns="0">
            <a:normAutofit/>
          </a:bodyPr>
          <a:lstStyle/>
          <a:p>
            <a:endParaRPr lang="en-US" sz="24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jpeg"/><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t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3.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image" Target="../media/image4.tiff"/><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theme" Target="../theme/theme3.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0" y="-4680"/>
            <a:ext cx="5460840" cy="122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 name="CustomShape 2"/>
          <p:cNvSpPr/>
          <p:nvPr/>
        </p:nvSpPr>
        <p:spPr>
          <a:xfrm>
            <a:off x="5461200" y="-4680"/>
            <a:ext cx="2304360" cy="122040"/>
          </a:xfrm>
          <a:prstGeom prst="rect">
            <a:avLst/>
          </a:prstGeom>
          <a:solidFill>
            <a:srgbClr val="64BAD7"/>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6591600"/>
            <a:ext cx="12191760" cy="261720"/>
          </a:xfrm>
          <a:prstGeom prst="rect">
            <a:avLst/>
          </a:prstGeom>
          <a:solidFill>
            <a:schemeClr val="accent1">
              <a:lumMod val="75000"/>
            </a:schemeClr>
          </a:solidFill>
          <a:ln>
            <a:solidFill>
              <a:srgbClr val="006F93"/>
            </a:solid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7766280" y="-4680"/>
            <a:ext cx="2304360" cy="122040"/>
          </a:xfrm>
          <a:prstGeom prst="rect">
            <a:avLst/>
          </a:prstGeom>
          <a:solidFill>
            <a:srgbClr val="8FC656"/>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10064520" y="-4680"/>
            <a:ext cx="2127240" cy="122040"/>
          </a:xfrm>
          <a:prstGeom prst="rect">
            <a:avLst/>
          </a:prstGeom>
          <a:solidFill>
            <a:srgbClr val="4AB78A"/>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556920" y="6561720"/>
            <a:ext cx="61675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FFFFFF"/>
                </a:solidFill>
                <a:latin typeface="Calibri"/>
              </a:rPr>
              <a:t>Distributed Cloud and Network Research Laboratory (DCN) </a:t>
            </a:r>
            <a:endParaRPr lang="en-US" sz="1400" b="0" strike="noStrike" spc="-1">
              <a:latin typeface="Arial"/>
            </a:endParaRPr>
          </a:p>
        </p:txBody>
      </p:sp>
      <p:sp>
        <p:nvSpPr>
          <p:cNvPr id="6" name="CustomShape 7"/>
          <p:cNvSpPr/>
          <p:nvPr/>
        </p:nvSpPr>
        <p:spPr>
          <a:xfrm>
            <a:off x="7579800" y="6591600"/>
            <a:ext cx="1419840" cy="261720"/>
          </a:xfrm>
          <a:prstGeom prst="rect">
            <a:avLst/>
          </a:prstGeom>
          <a:solidFill>
            <a:srgbClr val="64BAD7"/>
          </a:solidFill>
          <a:ln>
            <a:no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a:off x="9000000" y="6591600"/>
            <a:ext cx="720000" cy="261720"/>
          </a:xfrm>
          <a:prstGeom prst="rect">
            <a:avLst/>
          </a:prstGeom>
          <a:solidFill>
            <a:srgbClr val="8FC656"/>
          </a:solidFill>
          <a:ln>
            <a:no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a:off x="9720360" y="6591600"/>
            <a:ext cx="1028880" cy="261720"/>
          </a:xfrm>
          <a:prstGeom prst="rect">
            <a:avLst/>
          </a:prstGeom>
          <a:solidFill>
            <a:srgbClr val="4AB78A"/>
          </a:solidFill>
          <a:ln>
            <a:noFill/>
          </a:ln>
        </p:spPr>
        <p:style>
          <a:lnRef idx="2">
            <a:schemeClr val="accent1">
              <a:shade val="50000"/>
            </a:schemeClr>
          </a:lnRef>
          <a:fillRef idx="1">
            <a:schemeClr val="accent1"/>
          </a:fillRef>
          <a:effectRef idx="0">
            <a:schemeClr val="accent1"/>
          </a:effectRef>
          <a:fontRef idx="minor"/>
        </p:style>
      </p:sp>
      <p:pic>
        <p:nvPicPr>
          <p:cNvPr id="9" name="그림 5" descr="그리기이(가) 표시된 사진&#10;&#10;자동 생성된 설명"/>
          <p:cNvPicPr/>
          <p:nvPr/>
        </p:nvPicPr>
        <p:blipFill>
          <a:blip r:embed="rId14"/>
          <a:srcRect r="48085"/>
          <a:stretch/>
        </p:blipFill>
        <p:spPr>
          <a:xfrm>
            <a:off x="9419400" y="117720"/>
            <a:ext cx="2772000" cy="821880"/>
          </a:xfrm>
          <a:prstGeom prst="rect">
            <a:avLst/>
          </a:prstGeom>
          <a:ln>
            <a:noFill/>
          </a:ln>
        </p:spPr>
      </p:pic>
      <p:sp>
        <p:nvSpPr>
          <p:cNvPr id="10" name="PlaceHolder 10"/>
          <p:cNvSpPr>
            <a:spLocks noGrp="1"/>
          </p:cNvSpPr>
          <p:nvPr>
            <p:ph type="title"/>
          </p:nvPr>
        </p:nvSpPr>
        <p:spPr>
          <a:xfrm>
            <a:off x="914400" y="1360440"/>
            <a:ext cx="10362960" cy="2860560"/>
          </a:xfrm>
          <a:prstGeom prst="rect">
            <a:avLst/>
          </a:prstGeom>
        </p:spPr>
        <p:txBody>
          <a:bodyPr anchor="ctr">
            <a:normAutofit/>
          </a:bodyPr>
          <a:lstStyle/>
          <a:p>
            <a:pPr algn="ctr">
              <a:lnSpc>
                <a:spcPct val="90000"/>
              </a:lnSpc>
            </a:pPr>
            <a:r>
              <a:rPr lang="en-US" sz="4800" b="1" strike="noStrike" spc="-1">
                <a:solidFill>
                  <a:srgbClr val="000000"/>
                </a:solidFill>
                <a:latin typeface="Calibri"/>
              </a:rPr>
              <a:t>Click to edit Master title style</a:t>
            </a:r>
            <a:endParaRPr lang="en-US" sz="4800" b="0" strike="noStrike" spc="-1">
              <a:solidFill>
                <a:srgbClr val="000000"/>
              </a:solidFill>
              <a:latin typeface="Calibri"/>
            </a:endParaRPr>
          </a:p>
        </p:txBody>
      </p:sp>
      <p:sp>
        <p:nvSpPr>
          <p:cNvPr id="11" name="PlaceHolder 1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CustomShape 1"/>
          <p:cNvSpPr/>
          <p:nvPr/>
        </p:nvSpPr>
        <p:spPr>
          <a:xfrm>
            <a:off x="0" y="-4680"/>
            <a:ext cx="5460840" cy="122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9" name="CustomShape 2"/>
          <p:cNvSpPr/>
          <p:nvPr/>
        </p:nvSpPr>
        <p:spPr>
          <a:xfrm>
            <a:off x="5461200" y="-4680"/>
            <a:ext cx="2304360" cy="122040"/>
          </a:xfrm>
          <a:prstGeom prst="rect">
            <a:avLst/>
          </a:prstGeom>
          <a:solidFill>
            <a:srgbClr val="64BAD7"/>
          </a:solidFill>
          <a:ln>
            <a:noFill/>
          </a:ln>
        </p:spPr>
        <p:style>
          <a:lnRef idx="2">
            <a:schemeClr val="accent1">
              <a:shade val="50000"/>
            </a:schemeClr>
          </a:lnRef>
          <a:fillRef idx="1">
            <a:schemeClr val="accent1"/>
          </a:fillRef>
          <a:effectRef idx="0">
            <a:schemeClr val="accent1"/>
          </a:effectRef>
          <a:fontRef idx="minor"/>
        </p:style>
      </p:sp>
      <p:sp>
        <p:nvSpPr>
          <p:cNvPr id="50" name="CustomShape 3"/>
          <p:cNvSpPr/>
          <p:nvPr/>
        </p:nvSpPr>
        <p:spPr>
          <a:xfrm>
            <a:off x="0" y="6591600"/>
            <a:ext cx="12191760" cy="261720"/>
          </a:xfrm>
          <a:prstGeom prst="rect">
            <a:avLst/>
          </a:prstGeom>
          <a:solidFill>
            <a:schemeClr val="accent1">
              <a:lumMod val="75000"/>
            </a:schemeClr>
          </a:solidFill>
          <a:ln>
            <a:solidFill>
              <a:srgbClr val="006F93"/>
            </a:solidFill>
          </a:ln>
        </p:spPr>
        <p:style>
          <a:lnRef idx="2">
            <a:schemeClr val="accent1">
              <a:shade val="50000"/>
            </a:schemeClr>
          </a:lnRef>
          <a:fillRef idx="1">
            <a:schemeClr val="accent1"/>
          </a:fillRef>
          <a:effectRef idx="0">
            <a:schemeClr val="accent1"/>
          </a:effectRef>
          <a:fontRef idx="minor"/>
        </p:style>
      </p:sp>
      <p:sp>
        <p:nvSpPr>
          <p:cNvPr id="51" name="CustomShape 4"/>
          <p:cNvSpPr/>
          <p:nvPr/>
        </p:nvSpPr>
        <p:spPr>
          <a:xfrm>
            <a:off x="7766280" y="-4680"/>
            <a:ext cx="2304360" cy="122040"/>
          </a:xfrm>
          <a:prstGeom prst="rect">
            <a:avLst/>
          </a:prstGeom>
          <a:solidFill>
            <a:srgbClr val="8FC656"/>
          </a:solidFill>
          <a:ln>
            <a:noFill/>
          </a:ln>
        </p:spPr>
        <p:style>
          <a:lnRef idx="2">
            <a:schemeClr val="accent1">
              <a:shade val="50000"/>
            </a:schemeClr>
          </a:lnRef>
          <a:fillRef idx="1">
            <a:schemeClr val="accent1"/>
          </a:fillRef>
          <a:effectRef idx="0">
            <a:schemeClr val="accent1"/>
          </a:effectRef>
          <a:fontRef idx="minor"/>
        </p:style>
      </p:sp>
      <p:sp>
        <p:nvSpPr>
          <p:cNvPr id="52" name="CustomShape 5"/>
          <p:cNvSpPr/>
          <p:nvPr/>
        </p:nvSpPr>
        <p:spPr>
          <a:xfrm>
            <a:off x="10064520" y="-4680"/>
            <a:ext cx="2127240" cy="122040"/>
          </a:xfrm>
          <a:prstGeom prst="rect">
            <a:avLst/>
          </a:prstGeom>
          <a:solidFill>
            <a:srgbClr val="4AB78A"/>
          </a:solidFill>
          <a:ln>
            <a:noFill/>
          </a:ln>
        </p:spPr>
        <p:style>
          <a:lnRef idx="2">
            <a:schemeClr val="accent1">
              <a:shade val="50000"/>
            </a:schemeClr>
          </a:lnRef>
          <a:fillRef idx="1">
            <a:schemeClr val="accent1"/>
          </a:fillRef>
          <a:effectRef idx="0">
            <a:schemeClr val="accent1"/>
          </a:effectRef>
          <a:fontRef idx="minor"/>
        </p:style>
      </p:sp>
      <p:sp>
        <p:nvSpPr>
          <p:cNvPr id="53" name="CustomShape 6"/>
          <p:cNvSpPr/>
          <p:nvPr/>
        </p:nvSpPr>
        <p:spPr>
          <a:xfrm>
            <a:off x="556920" y="6561720"/>
            <a:ext cx="616752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1400" b="1" strike="noStrike" spc="-1">
                <a:solidFill>
                  <a:srgbClr val="FFFFFF"/>
                </a:solidFill>
                <a:latin typeface="Calibri"/>
              </a:rPr>
              <a:t>Distributed Cloud and Network Research Laboratory (DCN) </a:t>
            </a:r>
            <a:endParaRPr lang="en-US" sz="1400" b="0" strike="noStrike" spc="-1">
              <a:latin typeface="Arial"/>
            </a:endParaRPr>
          </a:p>
        </p:txBody>
      </p:sp>
      <p:sp>
        <p:nvSpPr>
          <p:cNvPr id="54" name="CustomShape 7"/>
          <p:cNvSpPr/>
          <p:nvPr/>
        </p:nvSpPr>
        <p:spPr>
          <a:xfrm>
            <a:off x="7579800" y="6591600"/>
            <a:ext cx="1419840" cy="261720"/>
          </a:xfrm>
          <a:prstGeom prst="rect">
            <a:avLst/>
          </a:prstGeom>
          <a:solidFill>
            <a:srgbClr val="64BAD7"/>
          </a:solidFill>
          <a:ln>
            <a:noFill/>
          </a:ln>
        </p:spPr>
        <p:style>
          <a:lnRef idx="2">
            <a:schemeClr val="accent1">
              <a:shade val="50000"/>
            </a:schemeClr>
          </a:lnRef>
          <a:fillRef idx="1">
            <a:schemeClr val="accent1"/>
          </a:fillRef>
          <a:effectRef idx="0">
            <a:schemeClr val="accent1"/>
          </a:effectRef>
          <a:fontRef idx="minor"/>
        </p:style>
      </p:sp>
      <p:sp>
        <p:nvSpPr>
          <p:cNvPr id="55" name="CustomShape 8"/>
          <p:cNvSpPr/>
          <p:nvPr/>
        </p:nvSpPr>
        <p:spPr>
          <a:xfrm>
            <a:off x="9000000" y="6591600"/>
            <a:ext cx="720000" cy="261720"/>
          </a:xfrm>
          <a:prstGeom prst="rect">
            <a:avLst/>
          </a:prstGeom>
          <a:solidFill>
            <a:srgbClr val="8FC656"/>
          </a:solidFill>
          <a:ln>
            <a:noFill/>
          </a:ln>
        </p:spPr>
        <p:style>
          <a:lnRef idx="2">
            <a:schemeClr val="accent1">
              <a:shade val="50000"/>
            </a:schemeClr>
          </a:lnRef>
          <a:fillRef idx="1">
            <a:schemeClr val="accent1"/>
          </a:fillRef>
          <a:effectRef idx="0">
            <a:schemeClr val="accent1"/>
          </a:effectRef>
          <a:fontRef idx="minor"/>
        </p:style>
      </p:sp>
      <p:sp>
        <p:nvSpPr>
          <p:cNvPr id="56" name="CustomShape 9"/>
          <p:cNvSpPr/>
          <p:nvPr/>
        </p:nvSpPr>
        <p:spPr>
          <a:xfrm>
            <a:off x="9720360" y="6591600"/>
            <a:ext cx="1028880" cy="261720"/>
          </a:xfrm>
          <a:prstGeom prst="rect">
            <a:avLst/>
          </a:prstGeom>
          <a:solidFill>
            <a:srgbClr val="4AB78A"/>
          </a:solidFill>
          <a:ln>
            <a:noFill/>
          </a:ln>
        </p:spPr>
        <p:style>
          <a:lnRef idx="2">
            <a:schemeClr val="accent1">
              <a:shade val="50000"/>
            </a:schemeClr>
          </a:lnRef>
          <a:fillRef idx="1">
            <a:schemeClr val="accent1"/>
          </a:fillRef>
          <a:effectRef idx="0">
            <a:schemeClr val="accent1"/>
          </a:effectRef>
          <a:fontRef idx="minor"/>
        </p:style>
      </p:sp>
      <p:pic>
        <p:nvPicPr>
          <p:cNvPr id="57" name="그림 5" descr="그리기이(가) 표시된 사진&#10;&#10;자동 생성된 설명"/>
          <p:cNvPicPr/>
          <p:nvPr/>
        </p:nvPicPr>
        <p:blipFill>
          <a:blip r:embed="rId15"/>
          <a:srcRect r="48085"/>
          <a:stretch/>
        </p:blipFill>
        <p:spPr>
          <a:xfrm>
            <a:off x="9419400" y="117720"/>
            <a:ext cx="2772000" cy="821880"/>
          </a:xfrm>
          <a:prstGeom prst="rect">
            <a:avLst/>
          </a:prstGeom>
          <a:ln>
            <a:noFill/>
          </a:ln>
        </p:spPr>
      </p:pic>
      <p:sp>
        <p:nvSpPr>
          <p:cNvPr id="58" name="CustomShape 10"/>
          <p:cNvSpPr/>
          <p:nvPr/>
        </p:nvSpPr>
        <p:spPr>
          <a:xfrm>
            <a:off x="0" y="114480"/>
            <a:ext cx="12191760" cy="10094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9" name="PlaceHolder 11"/>
          <p:cNvSpPr>
            <a:spLocks noGrp="1"/>
          </p:cNvSpPr>
          <p:nvPr>
            <p:ph type="title"/>
          </p:nvPr>
        </p:nvSpPr>
        <p:spPr>
          <a:xfrm>
            <a:off x="380880" y="176040"/>
            <a:ext cx="11353320" cy="774360"/>
          </a:xfrm>
          <a:prstGeom prst="rect">
            <a:avLst/>
          </a:prstGeom>
        </p:spPr>
        <p:txBody>
          <a:bodyPr anchor="ctr">
            <a:noAutofit/>
          </a:bodyPr>
          <a:lstStyle/>
          <a:p>
            <a:pPr>
              <a:lnSpc>
                <a:spcPct val="90000"/>
              </a:lnSpc>
            </a:pPr>
            <a:r>
              <a:rPr lang="en-US" sz="3600" b="1" strike="noStrike" spc="-1">
                <a:solidFill>
                  <a:srgbClr val="FFFFFF"/>
                </a:solidFill>
                <a:latin typeface="Calibri"/>
              </a:rPr>
              <a:t>Click to edit Master title style</a:t>
            </a:r>
            <a:endParaRPr lang="en-US" sz="3600" b="0" strike="noStrike" spc="-1">
              <a:solidFill>
                <a:srgbClr val="000000"/>
              </a:solidFill>
              <a:latin typeface="Calibri"/>
            </a:endParaRPr>
          </a:p>
        </p:txBody>
      </p:sp>
      <p:sp>
        <p:nvSpPr>
          <p:cNvPr id="60" name="PlaceHolder 12"/>
          <p:cNvSpPr>
            <a:spLocks noGrp="1"/>
          </p:cNvSpPr>
          <p:nvPr>
            <p:ph type="body"/>
          </p:nvPr>
        </p:nvSpPr>
        <p:spPr>
          <a:xfrm>
            <a:off x="380880" y="1185840"/>
            <a:ext cx="11353320" cy="5375520"/>
          </a:xfrm>
          <a:prstGeom prst="rect">
            <a:avLst/>
          </a:prstGeom>
        </p:spPr>
        <p:txBody>
          <a:bodyPr>
            <a:noAutofit/>
          </a:bodyPr>
          <a:lstStyle/>
          <a:p>
            <a:pPr marL="228600" indent="-228240">
              <a:lnSpc>
                <a:spcPct val="100000"/>
              </a:lnSpc>
              <a:spcBef>
                <a:spcPts val="1001"/>
              </a:spcBef>
              <a:buSzPct val="100000"/>
              <a:buBlip>
                <a:blip r:embed="rId16"/>
              </a:buBlip>
            </a:pPr>
            <a:r>
              <a:rPr lang="en-US" sz="2400" b="0" strike="noStrike" spc="-1">
                <a:solidFill>
                  <a:srgbClr val="000000"/>
                </a:solidFill>
                <a:latin typeface="Calibri"/>
              </a:rPr>
              <a:t>Click to edit Master text styles</a:t>
            </a:r>
          </a:p>
          <a:p>
            <a:pPr marL="685800" lvl="1" indent="-228240">
              <a:lnSpc>
                <a:spcPct val="100000"/>
              </a:lnSpc>
              <a:spcBef>
                <a:spcPts val="499"/>
              </a:spcBef>
              <a:buSzPct val="100000"/>
              <a:buBlip>
                <a:blip r:embed="rId16"/>
              </a:buBlip>
            </a:pPr>
            <a:r>
              <a:rPr lang="en-US" sz="2200" b="0" strike="noStrike" spc="-1">
                <a:solidFill>
                  <a:srgbClr val="000000"/>
                </a:solidFill>
                <a:latin typeface="Calibri"/>
              </a:rPr>
              <a:t>Second level</a:t>
            </a:r>
          </a:p>
          <a:p>
            <a:pPr marL="1143000" lvl="2" indent="-228240">
              <a:lnSpc>
                <a:spcPct val="100000"/>
              </a:lnSpc>
              <a:spcBef>
                <a:spcPts val="499"/>
              </a:spcBef>
              <a:buSzPct val="100101"/>
              <a:buBlip>
                <a:blip r:embed="rId17"/>
              </a:buBlip>
            </a:pPr>
            <a:r>
              <a:rPr lang="en-US" sz="2000" b="0" strike="noStrike" spc="-1">
                <a:solidFill>
                  <a:srgbClr val="000000"/>
                </a:solidFill>
                <a:latin typeface="Calibri"/>
              </a:rPr>
              <a:t>Third level</a:t>
            </a:r>
          </a:p>
          <a:p>
            <a:pPr marL="1600200" lvl="3" indent="-228240">
              <a:lnSpc>
                <a:spcPct val="100000"/>
              </a:lnSpc>
              <a:spcBef>
                <a:spcPts val="499"/>
              </a:spcBef>
              <a:buSzPct val="100045"/>
              <a:buBlip>
                <a:blip r:embed="rId17"/>
              </a:buBlip>
            </a:pPr>
            <a:r>
              <a:rPr lang="en-US" sz="1800" b="0" strike="noStrike" spc="-1">
                <a:solidFill>
                  <a:srgbClr val="000000"/>
                </a:solidFill>
                <a:latin typeface="Calibri"/>
              </a:rPr>
              <a:t>Fourth level</a:t>
            </a:r>
          </a:p>
          <a:p>
            <a:pPr marL="1828800">
              <a:lnSpc>
                <a:spcPct val="100000"/>
              </a:lnSpc>
              <a:spcBef>
                <a:spcPts val="499"/>
              </a:spcBef>
              <a:tabLst>
                <a:tab pos="0" algn="l"/>
              </a:tabLst>
            </a:pPr>
            <a:r>
              <a:rPr lang="en-US" sz="1800" b="0" strike="noStrike" spc="-1">
                <a:solidFill>
                  <a:srgbClr val="000000"/>
                </a:solidFill>
                <a:latin typeface="Calibri"/>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63630"/>
            <a:ext cx="10515600" cy="774741"/>
          </a:xfrm>
          <a:prstGeom prst="rect">
            <a:avLst/>
          </a:prstGeom>
          <a:ln>
            <a:noFill/>
          </a:ln>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38200" y="1552532"/>
            <a:ext cx="10515600" cy="5009192"/>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altLang="ko-KR" dirty="0"/>
          </a:p>
        </p:txBody>
      </p:sp>
      <p:sp>
        <p:nvSpPr>
          <p:cNvPr id="8" name="직사각형 7"/>
          <p:cNvSpPr/>
          <p:nvPr/>
        </p:nvSpPr>
        <p:spPr>
          <a:xfrm>
            <a:off x="3" y="-4803"/>
            <a:ext cx="5461348" cy="1223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ko-KR" altLang="en-US" sz="1800"/>
          </a:p>
        </p:txBody>
      </p:sp>
      <p:sp>
        <p:nvSpPr>
          <p:cNvPr id="9" name="직사각형 8"/>
          <p:cNvSpPr/>
          <p:nvPr/>
        </p:nvSpPr>
        <p:spPr>
          <a:xfrm>
            <a:off x="5461349" y="-4803"/>
            <a:ext cx="2304789" cy="122343"/>
          </a:xfrm>
          <a:prstGeom prst="rect">
            <a:avLst/>
          </a:prstGeom>
          <a:solidFill>
            <a:srgbClr val="64B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ko-KR" altLang="en-US" sz="1800"/>
          </a:p>
        </p:txBody>
      </p:sp>
      <p:sp>
        <p:nvSpPr>
          <p:cNvPr id="13" name="직사각형 12"/>
          <p:cNvSpPr/>
          <p:nvPr/>
        </p:nvSpPr>
        <p:spPr>
          <a:xfrm>
            <a:off x="0" y="6591434"/>
            <a:ext cx="12192000" cy="262254"/>
          </a:xfrm>
          <a:prstGeom prst="rect">
            <a:avLst/>
          </a:prstGeom>
          <a:solidFill>
            <a:schemeClr val="accent1">
              <a:lumMod val="75000"/>
            </a:schemeClr>
          </a:solidFill>
          <a:ln>
            <a:solidFill>
              <a:srgbClr val="006F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dirty="0"/>
          </a:p>
        </p:txBody>
      </p:sp>
      <p:sp>
        <p:nvSpPr>
          <p:cNvPr id="10" name="직사각형 9"/>
          <p:cNvSpPr/>
          <p:nvPr/>
        </p:nvSpPr>
        <p:spPr>
          <a:xfrm>
            <a:off x="7766140" y="-4803"/>
            <a:ext cx="2304789" cy="122343"/>
          </a:xfrm>
          <a:prstGeom prst="rect">
            <a:avLst/>
          </a:prstGeom>
          <a:solidFill>
            <a:srgbClr val="8FC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ko-KR" altLang="en-US" sz="1800"/>
          </a:p>
        </p:txBody>
      </p:sp>
      <p:sp>
        <p:nvSpPr>
          <p:cNvPr id="11" name="직사각형 10"/>
          <p:cNvSpPr/>
          <p:nvPr/>
        </p:nvSpPr>
        <p:spPr>
          <a:xfrm>
            <a:off x="10064576" y="-4803"/>
            <a:ext cx="2127423" cy="122343"/>
          </a:xfrm>
          <a:prstGeom prst="rect">
            <a:avLst/>
          </a:prstGeom>
          <a:solidFill>
            <a:srgbClr val="4AB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ko-KR" altLang="en-US" sz="1800"/>
          </a:p>
        </p:txBody>
      </p:sp>
      <p:sp>
        <p:nvSpPr>
          <p:cNvPr id="4" name="TextBox 3"/>
          <p:cNvSpPr txBox="1"/>
          <p:nvPr/>
        </p:nvSpPr>
        <p:spPr>
          <a:xfrm>
            <a:off x="1350360" y="6561728"/>
            <a:ext cx="4580678" cy="307777"/>
          </a:xfrm>
          <a:prstGeom prst="rect">
            <a:avLst/>
          </a:prstGeom>
          <a:noFill/>
        </p:spPr>
        <p:txBody>
          <a:bodyPr wrap="none" rtlCol="0">
            <a:spAutoFit/>
          </a:bodyPr>
          <a:lstStyle/>
          <a:p>
            <a:pPr algn="ctr"/>
            <a:r>
              <a:rPr kumimoji="1" lang="en-US" altLang="ko-KR" sz="1400" b="1" dirty="0">
                <a:ln>
                  <a:noFill/>
                </a:ln>
                <a:solidFill>
                  <a:schemeClr val="bg1"/>
                </a:solidFill>
              </a:rPr>
              <a:t>Distributed Cloud and Network Research Laboratory (DCN) </a:t>
            </a:r>
            <a:endParaRPr kumimoji="1" lang="ko-KR" altLang="en-US" sz="1400" b="1" dirty="0">
              <a:ln>
                <a:noFill/>
              </a:ln>
              <a:solidFill>
                <a:schemeClr val="bg1"/>
              </a:solidFill>
            </a:endParaRPr>
          </a:p>
        </p:txBody>
      </p:sp>
      <p:sp>
        <p:nvSpPr>
          <p:cNvPr id="14" name="직사각형 13"/>
          <p:cNvSpPr/>
          <p:nvPr/>
        </p:nvSpPr>
        <p:spPr>
          <a:xfrm>
            <a:off x="7579693" y="6591434"/>
            <a:ext cx="1420223" cy="262254"/>
          </a:xfrm>
          <a:prstGeom prst="rect">
            <a:avLst/>
          </a:prstGeom>
          <a:solidFill>
            <a:srgbClr val="64B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sp>
        <p:nvSpPr>
          <p:cNvPr id="15" name="직사각형 14"/>
          <p:cNvSpPr/>
          <p:nvPr/>
        </p:nvSpPr>
        <p:spPr>
          <a:xfrm>
            <a:off x="8999916" y="6591434"/>
            <a:ext cx="720435" cy="262254"/>
          </a:xfrm>
          <a:prstGeom prst="rect">
            <a:avLst/>
          </a:prstGeom>
          <a:solidFill>
            <a:srgbClr val="8FC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dirty="0"/>
          </a:p>
        </p:txBody>
      </p:sp>
      <p:sp>
        <p:nvSpPr>
          <p:cNvPr id="16" name="직사각형 15"/>
          <p:cNvSpPr/>
          <p:nvPr/>
        </p:nvSpPr>
        <p:spPr>
          <a:xfrm>
            <a:off x="9720352" y="6591434"/>
            <a:ext cx="1029129" cy="262254"/>
          </a:xfrm>
          <a:prstGeom prst="rect">
            <a:avLst/>
          </a:prstGeom>
          <a:solidFill>
            <a:srgbClr val="4AB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800"/>
          </a:p>
        </p:txBody>
      </p:sp>
      <p:pic>
        <p:nvPicPr>
          <p:cNvPr id="6" name="그림 5" descr="그리기이(가) 표시된 사진&#10;&#10;자동 생성된 설명">
            <a:extLst>
              <a:ext uri="{FF2B5EF4-FFF2-40B4-BE49-F238E27FC236}">
                <a16:creationId xmlns:a16="http://schemas.microsoft.com/office/drawing/2014/main" id="{FC258237-4352-4D7C-ACA4-7B8B3210FA46}"/>
              </a:ext>
            </a:extLst>
          </p:cNvPr>
          <p:cNvPicPr>
            <a:picLocks noChangeAspect="1"/>
          </p:cNvPicPr>
          <p:nvPr/>
        </p:nvPicPr>
        <p:blipFill rotWithShape="1">
          <a:blip r:embed="rId12" cstate="hqprint">
            <a:extLst>
              <a:ext uri="{28A0092B-C50C-407E-A947-70E740481C1C}">
                <a14:useLocalDpi xmlns:a14="http://schemas.microsoft.com/office/drawing/2010/main" val="0"/>
              </a:ext>
            </a:extLst>
          </a:blip>
          <a:srcRect r="2839"/>
          <a:stretch/>
        </p:blipFill>
        <p:spPr>
          <a:xfrm>
            <a:off x="9419566" y="117541"/>
            <a:ext cx="2772431" cy="822259"/>
          </a:xfrm>
          <a:prstGeom prst="rect">
            <a:avLst/>
          </a:prstGeom>
        </p:spPr>
      </p:pic>
    </p:spTree>
    <p:extLst>
      <p:ext uri="{BB962C8B-B14F-4D97-AF65-F5344CB8AC3E}">
        <p14:creationId xmlns:p14="http://schemas.microsoft.com/office/powerpoint/2010/main" val="16654801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Lst>
  <p:hf hdr="0" ftr="0" dt="0"/>
  <p:txStyles>
    <p:titleStyle>
      <a:lvl1pPr algn="l" defTabSz="914377" rtl="0" eaLnBrk="1" latinLnBrk="1" hangingPunct="1">
        <a:lnSpc>
          <a:spcPct val="90000"/>
        </a:lnSpc>
        <a:spcBef>
          <a:spcPct val="0"/>
        </a:spcBef>
        <a:buNone/>
        <a:defRPr sz="3600" kern="1200">
          <a:solidFill>
            <a:schemeClr val="tx1"/>
          </a:solidFill>
          <a:latin typeface="+mn-lt"/>
          <a:ea typeface="+mn-ea"/>
          <a:cs typeface="+mj-cs"/>
        </a:defRPr>
      </a:lvl1pPr>
    </p:titleStyle>
    <p:bodyStyle>
      <a:lvl1pPr marL="228594" indent="-228594" algn="l" defTabSz="914377" rtl="0" eaLnBrk="1" latinLnBrk="1" hangingPunct="1">
        <a:lnSpc>
          <a:spcPct val="100000"/>
        </a:lnSpc>
        <a:spcBef>
          <a:spcPts val="1000"/>
        </a:spcBef>
        <a:buFontTx/>
        <a:buBlip>
          <a:blip r:embed="rId13"/>
        </a:buBlip>
        <a:defRPr sz="2400" kern="1200">
          <a:solidFill>
            <a:schemeClr val="tx1"/>
          </a:solidFill>
          <a:latin typeface="+mn-lt"/>
          <a:ea typeface="+mn-ea"/>
          <a:cs typeface="+mn-cs"/>
        </a:defRPr>
      </a:lvl1pPr>
      <a:lvl2pPr marL="685783" indent="-228594" algn="l" defTabSz="914377" rtl="0" eaLnBrk="1" latinLnBrk="1" hangingPunct="1">
        <a:lnSpc>
          <a:spcPct val="100000"/>
        </a:lnSpc>
        <a:spcBef>
          <a:spcPts val="500"/>
        </a:spcBef>
        <a:buFontTx/>
        <a:buBlip>
          <a:blip r:embed="rId13"/>
        </a:buBlip>
        <a:defRPr sz="2200" kern="1200">
          <a:solidFill>
            <a:schemeClr val="tx1"/>
          </a:solidFill>
          <a:latin typeface="+mn-lt"/>
          <a:ea typeface="+mn-ea"/>
          <a:cs typeface="+mn-cs"/>
        </a:defRPr>
      </a:lvl2pPr>
      <a:lvl3pPr marL="1142971" indent="-228594" algn="l" defTabSz="914377" rtl="0" eaLnBrk="1" latinLnBrk="1" hangingPunct="1">
        <a:lnSpc>
          <a:spcPct val="100000"/>
        </a:lnSpc>
        <a:spcBef>
          <a:spcPts val="500"/>
        </a:spcBef>
        <a:buFontTx/>
        <a:buBlip>
          <a:blip r:embed="rId13"/>
        </a:buBlip>
        <a:defRPr sz="2000" kern="1200">
          <a:solidFill>
            <a:schemeClr val="tx1"/>
          </a:solidFill>
          <a:latin typeface="+mn-lt"/>
          <a:ea typeface="+mn-ea"/>
          <a:cs typeface="+mn-cs"/>
        </a:defRPr>
      </a:lvl3pPr>
      <a:lvl4pPr marL="1600160" indent="-228594" algn="l" defTabSz="914377" rtl="0" eaLnBrk="1" latinLnBrk="1" hangingPunct="1">
        <a:lnSpc>
          <a:spcPct val="100000"/>
        </a:lnSpc>
        <a:spcBef>
          <a:spcPts val="500"/>
        </a:spcBef>
        <a:buFontTx/>
        <a:buBlip>
          <a:blip r:embed="rId13"/>
        </a:buBlip>
        <a:defRPr sz="1800" kern="1200">
          <a:solidFill>
            <a:schemeClr val="tx1"/>
          </a:solidFill>
          <a:latin typeface="+mn-lt"/>
          <a:ea typeface="+mn-ea"/>
          <a:cs typeface="+mn-cs"/>
        </a:defRPr>
      </a:lvl4pPr>
      <a:lvl5pPr marL="1828755" indent="0" algn="l" defTabSz="914377" rtl="0" eaLnBrk="1" latinLnBrk="1" hangingPunct="1">
        <a:lnSpc>
          <a:spcPct val="100000"/>
        </a:lnSpc>
        <a:spcBef>
          <a:spcPts val="500"/>
        </a:spcBef>
        <a:buFontTx/>
        <a:buNone/>
        <a:defRPr sz="1800" kern="1200">
          <a:solidFill>
            <a:schemeClr val="tx1"/>
          </a:solidFill>
          <a:latin typeface="+mn-lt"/>
          <a:ea typeface="+mn-ea"/>
          <a:cs typeface="+mn-cs"/>
        </a:defRPr>
      </a:lvl5pPr>
      <a:lvl6pPr marL="2514537"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24760" y="2598764"/>
            <a:ext cx="1174248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000" b="1" strike="noStrike" spc="-1" dirty="0">
                <a:solidFill>
                  <a:srgbClr val="000000"/>
                </a:solidFill>
                <a:latin typeface="Calibri"/>
              </a:rPr>
              <a:t>Deep </a:t>
            </a:r>
            <a:r>
              <a:rPr lang="en-US" sz="4000" b="1" spc="-1" dirty="0">
                <a:solidFill>
                  <a:srgbClr val="000000"/>
                </a:solidFill>
                <a:latin typeface="Calibri"/>
              </a:rPr>
              <a:t>Learning</a:t>
            </a:r>
            <a:r>
              <a:rPr lang="en-US" sz="4000" b="1" strike="noStrike" spc="-1" dirty="0">
                <a:solidFill>
                  <a:srgbClr val="000000"/>
                </a:solidFill>
                <a:latin typeface="Calibri"/>
              </a:rPr>
              <a:t>-based Resource Utilization Prediction </a:t>
            </a:r>
          </a:p>
          <a:p>
            <a:pPr algn="ctr">
              <a:lnSpc>
                <a:spcPct val="100000"/>
              </a:lnSpc>
            </a:pPr>
            <a:r>
              <a:rPr lang="en-US" sz="4000" b="1" strike="noStrike" spc="-1" dirty="0">
                <a:solidFill>
                  <a:srgbClr val="000000"/>
                </a:solidFill>
                <a:latin typeface="Calibri"/>
              </a:rPr>
              <a:t>in Cloud Computing Environments.</a:t>
            </a:r>
            <a:endParaRPr lang="en-US" sz="4000" b="0" strike="noStrike" spc="-1" dirty="0">
              <a:latin typeface="Arial"/>
            </a:endParaRPr>
          </a:p>
        </p:txBody>
      </p:sp>
      <p:sp>
        <p:nvSpPr>
          <p:cNvPr id="98" name="TextShape 2"/>
          <p:cNvSpPr txBox="1"/>
          <p:nvPr/>
        </p:nvSpPr>
        <p:spPr>
          <a:xfrm>
            <a:off x="4673520" y="4588200"/>
            <a:ext cx="6288480" cy="923400"/>
          </a:xfrm>
          <a:prstGeom prst="rect">
            <a:avLst/>
          </a:prstGeom>
          <a:noFill/>
          <a:ln>
            <a:noFill/>
          </a:ln>
        </p:spPr>
        <p:txBody>
          <a:bodyPr anchor="ctr">
            <a:normAutofit fontScale="59000" lnSpcReduction="20000"/>
          </a:bodyPr>
          <a:lstStyle/>
          <a:p>
            <a:pPr algn="just">
              <a:lnSpc>
                <a:spcPct val="100000"/>
              </a:lnSpc>
              <a:tabLst>
                <a:tab pos="0" algn="l"/>
              </a:tabLst>
            </a:pPr>
            <a:endParaRPr lang="en-US" sz="3200" b="0" strike="noStrike" spc="-1">
              <a:latin typeface="Arial"/>
            </a:endParaRPr>
          </a:p>
          <a:p>
            <a:pPr algn="just">
              <a:lnSpc>
                <a:spcPct val="100000"/>
              </a:lnSpc>
              <a:tabLst>
                <a:tab pos="0" algn="l"/>
              </a:tabLst>
            </a:pPr>
            <a:r>
              <a:rPr lang="en-US" sz="2400" b="0" strike="noStrike" spc="-1">
                <a:solidFill>
                  <a:srgbClr val="000000"/>
                </a:solidFill>
                <a:latin typeface="Calibri"/>
              </a:rPr>
              <a:t>Vitumbiko Mafeni – 	1102249014</a:t>
            </a:r>
            <a:endParaRPr lang="en-US" sz="2400" b="0" strike="noStrike" spc="-1">
              <a:latin typeface="Arial"/>
            </a:endParaRPr>
          </a:p>
          <a:p>
            <a:pPr algn="just">
              <a:lnSpc>
                <a:spcPct val="100000"/>
              </a:lnSpc>
              <a:tabLst>
                <a:tab pos="0" algn="l"/>
              </a:tabLst>
            </a:pPr>
            <a:r>
              <a:rPr lang="en-US" sz="2400" b="0" strike="noStrike" spc="-1">
                <a:solidFill>
                  <a:srgbClr val="000000"/>
                </a:solidFill>
                <a:latin typeface="Calibri"/>
              </a:rPr>
              <a:t>Tran Huy Thang – 	1102360007</a:t>
            </a:r>
            <a:endParaRPr lang="en-US" sz="2400" b="0" strike="noStrike" spc="-1">
              <a:latin typeface="Arial"/>
            </a:endParaRPr>
          </a:p>
          <a:p>
            <a:pPr algn="just">
              <a:lnSpc>
                <a:spcPct val="100000"/>
              </a:lnSpc>
              <a:tabLst>
                <a:tab pos="0" algn="l"/>
              </a:tabLst>
            </a:pPr>
            <a:r>
              <a:rPr lang="en-US" sz="2400" b="0" strike="noStrike" spc="-1">
                <a:solidFill>
                  <a:srgbClr val="000000"/>
                </a:solidFill>
                <a:latin typeface="Calibri"/>
              </a:rPr>
              <a:t>Phuong-Bac Ta – 	1002360003</a:t>
            </a:r>
            <a:endParaRPr lang="en-US" sz="2400" b="0" strike="noStrike" spc="-1">
              <a:latin typeface="Arial"/>
            </a:endParaRPr>
          </a:p>
          <a:p>
            <a:pPr algn="just">
              <a:lnSpc>
                <a:spcPct val="100000"/>
              </a:lnSpc>
              <a:tabLst>
                <a:tab pos="0" algn="l"/>
              </a:tabLst>
            </a:pPr>
            <a:endParaRPr lang="en-US" sz="2400" b="0" strike="noStrike" spc="-1">
              <a:latin typeface="Arial"/>
            </a:endParaRPr>
          </a:p>
        </p:txBody>
      </p:sp>
      <p:sp>
        <p:nvSpPr>
          <p:cNvPr id="99" name="CustomShape 3"/>
          <p:cNvSpPr/>
          <p:nvPr/>
        </p:nvSpPr>
        <p:spPr>
          <a:xfrm>
            <a:off x="4673520" y="5706000"/>
            <a:ext cx="6288480" cy="92340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just">
              <a:lnSpc>
                <a:spcPct val="100000"/>
              </a:lnSpc>
              <a:tabLst>
                <a:tab pos="0" algn="l"/>
              </a:tabLst>
            </a:pPr>
            <a:endParaRPr lang="en-US" sz="2400" b="0" strike="noStrike" spc="-1">
              <a:latin typeface="Arial"/>
            </a:endParaRPr>
          </a:p>
          <a:p>
            <a:pPr algn="just">
              <a:lnSpc>
                <a:spcPct val="100000"/>
              </a:lnSpc>
              <a:tabLst>
                <a:tab pos="0" algn="l"/>
              </a:tabLst>
            </a:pPr>
            <a:endParaRPr lang="en-US" sz="2400" b="0" strike="noStrike" spc="-1">
              <a:latin typeface="Arial"/>
            </a:endParaRPr>
          </a:p>
        </p:txBody>
      </p:sp>
      <p:pic>
        <p:nvPicPr>
          <p:cNvPr id="2" name="Picture 97" descr="Soongsil University - Dreamway to Korea">
            <a:extLst>
              <a:ext uri="{FF2B5EF4-FFF2-40B4-BE49-F238E27FC236}">
                <a16:creationId xmlns:a16="http://schemas.microsoft.com/office/drawing/2014/main" id="{5410A36A-E3F8-268A-095D-937A13DDB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34" y="142875"/>
            <a:ext cx="1030066" cy="10300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880" y="643004"/>
            <a:ext cx="11895654" cy="614792"/>
          </a:xfrm>
        </p:spPr>
        <p:txBody>
          <a:bodyPr>
            <a:noAutofit/>
          </a:bodyPr>
          <a:lstStyle/>
          <a:p>
            <a:r>
              <a:rPr lang="en-US" sz="1800" i="1" dirty="0"/>
              <a:t>[A3] Workload Prediction Using ARIMA Model and Its Impact on Cloud Applications’ QoS</a:t>
            </a:r>
            <a:endParaRPr lang="en-US" sz="1600" i="1" dirty="0">
              <a:solidFill>
                <a:srgbClr val="FFC000"/>
              </a:solidFill>
            </a:endParaRPr>
          </a:p>
        </p:txBody>
      </p:sp>
      <p:sp>
        <p:nvSpPr>
          <p:cNvPr id="3" name="Text Placeholder 2"/>
          <p:cNvSpPr>
            <a:spLocks noGrp="1"/>
          </p:cNvSpPr>
          <p:nvPr>
            <p:ph type="body" idx="1"/>
          </p:nvPr>
        </p:nvSpPr>
        <p:spPr>
          <a:xfrm>
            <a:off x="283715" y="1508610"/>
            <a:ext cx="11710386" cy="3093255"/>
          </a:xfrm>
        </p:spPr>
        <p:txBody>
          <a:bodyPr>
            <a:normAutofit/>
          </a:bodyPr>
          <a:lstStyle/>
          <a:p>
            <a:r>
              <a:rPr lang="en-US" sz="2200" dirty="0"/>
              <a:t>Cloud-based companies face intense competition as they shift to cloud-based software as a service (SaaS) applications on public clouds.</a:t>
            </a:r>
          </a:p>
          <a:p>
            <a:r>
              <a:rPr lang="en-US" sz="2200" dirty="0"/>
              <a:t>Providing good quality of service (QoS) is crucial to retain users and remain competitive.</a:t>
            </a:r>
          </a:p>
          <a:p>
            <a:r>
              <a:rPr lang="en-US" sz="2200" dirty="0"/>
              <a:t>Maintaining QoS while optimizing resource allocation is challenging due to varying workloads.</a:t>
            </a:r>
          </a:p>
        </p:txBody>
      </p:sp>
      <p:sp>
        <p:nvSpPr>
          <p:cNvPr id="4" name="TextShape 1">
            <a:extLst>
              <a:ext uri="{FF2B5EF4-FFF2-40B4-BE49-F238E27FC236}">
                <a16:creationId xmlns:a16="http://schemas.microsoft.com/office/drawing/2014/main" id="{5E9A68D9-0874-506E-5A62-9BF799870119}"/>
              </a:ext>
            </a:extLst>
          </p:cNvPr>
          <p:cNvSpPr txBox="1"/>
          <p:nvPr/>
        </p:nvSpPr>
        <p:spPr>
          <a:xfrm>
            <a:off x="380880" y="176040"/>
            <a:ext cx="11353320" cy="774360"/>
          </a:xfrm>
          <a:prstGeom prst="rect">
            <a:avLst/>
          </a:prstGeom>
          <a:noFill/>
          <a:ln>
            <a:noFill/>
          </a:ln>
        </p:spPr>
        <p:txBody>
          <a:bodyPr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600" b="1" i="0" u="none" strike="noStrike" kern="0" cap="none" spc="-1" normalizeH="0" baseline="0" noProof="0" dirty="0">
                <a:ln>
                  <a:noFill/>
                </a:ln>
                <a:solidFill>
                  <a:srgbClr val="FFFFFF"/>
                </a:solidFill>
                <a:effectLst/>
                <a:uLnTx/>
                <a:uFillTx/>
              </a:rPr>
              <a:t>Related Works (1)</a:t>
            </a:r>
            <a:endParaRPr kumimoji="0" lang="en-US" sz="3600" b="0" i="0" u="none" strike="noStrike" kern="0" cap="none" spc="-1" normalizeH="0" baseline="0" noProof="0" dirty="0">
              <a:ln>
                <a:noFill/>
              </a:ln>
              <a:solidFill>
                <a:srgbClr val="000000"/>
              </a:solidFill>
              <a:effectLst/>
              <a:uLnTx/>
              <a:uFillTx/>
            </a:endParaRPr>
          </a:p>
        </p:txBody>
      </p:sp>
      <p:sp>
        <p:nvSpPr>
          <p:cNvPr id="6" name="TextBox 5">
            <a:extLst>
              <a:ext uri="{FF2B5EF4-FFF2-40B4-BE49-F238E27FC236}">
                <a16:creationId xmlns:a16="http://schemas.microsoft.com/office/drawing/2014/main" id="{1010590E-13AB-6461-E466-B7BFB5683643}"/>
              </a:ext>
            </a:extLst>
          </p:cNvPr>
          <p:cNvSpPr txBox="1"/>
          <p:nvPr/>
        </p:nvSpPr>
        <p:spPr>
          <a:xfrm>
            <a:off x="0" y="1048032"/>
            <a:ext cx="6138908" cy="369332"/>
          </a:xfrm>
          <a:prstGeom prst="rect">
            <a:avLst/>
          </a:prstGeom>
          <a:noFill/>
        </p:spPr>
        <p:txBody>
          <a:bodyPr wrap="square">
            <a:spAutoFit/>
          </a:bodyPr>
          <a:lstStyle/>
          <a:p>
            <a:r>
              <a:rPr kumimoji="0" lang="en-US" b="1" i="0" u="none" strike="noStrike" kern="1200" cap="none" spc="0" normalizeH="0" baseline="0" noProof="0" dirty="0">
                <a:ln>
                  <a:noFill/>
                </a:ln>
                <a:solidFill>
                  <a:srgbClr val="FFC000"/>
                </a:solidFill>
                <a:effectLst/>
                <a:uLnTx/>
                <a:uFillTx/>
                <a:latin typeface="Calibri" panose="020F0502020204030204"/>
                <a:ea typeface="+mn-ea"/>
                <a:cs typeface="+mj-cs"/>
              </a:rPr>
              <a:t>Problem Statement</a:t>
            </a:r>
            <a:endParaRPr lang="en-US" sz="1100" dirty="0"/>
          </a:p>
        </p:txBody>
      </p:sp>
    </p:spTree>
    <p:extLst>
      <p:ext uri="{BB962C8B-B14F-4D97-AF65-F5344CB8AC3E}">
        <p14:creationId xmlns:p14="http://schemas.microsoft.com/office/powerpoint/2010/main" val="15992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002" y="643004"/>
            <a:ext cx="11886532" cy="614792"/>
          </a:xfrm>
        </p:spPr>
        <p:txBody>
          <a:bodyPr>
            <a:noAutofit/>
          </a:bodyPr>
          <a:lstStyle/>
          <a:p>
            <a:r>
              <a:rPr lang="en-US" sz="1800" i="1" dirty="0"/>
              <a:t>[A3] Workload Prediction Using ARIMA Model and Its Impact on Cloud Applications’ QoS</a:t>
            </a:r>
            <a:endParaRPr lang="en-US" sz="1600" i="1" dirty="0">
              <a:solidFill>
                <a:srgbClr val="FFC000"/>
              </a:solidFill>
            </a:endParaRPr>
          </a:p>
        </p:txBody>
      </p:sp>
      <p:sp>
        <p:nvSpPr>
          <p:cNvPr id="4" name="TextShape 1">
            <a:extLst>
              <a:ext uri="{FF2B5EF4-FFF2-40B4-BE49-F238E27FC236}">
                <a16:creationId xmlns:a16="http://schemas.microsoft.com/office/drawing/2014/main" id="{5E9A68D9-0874-506E-5A62-9BF799870119}"/>
              </a:ext>
            </a:extLst>
          </p:cNvPr>
          <p:cNvSpPr txBox="1"/>
          <p:nvPr/>
        </p:nvSpPr>
        <p:spPr>
          <a:xfrm>
            <a:off x="380880" y="176040"/>
            <a:ext cx="11353320" cy="774360"/>
          </a:xfrm>
          <a:prstGeom prst="rect">
            <a:avLst/>
          </a:prstGeom>
          <a:noFill/>
          <a:ln>
            <a:noFill/>
          </a:ln>
        </p:spPr>
        <p:txBody>
          <a:bodyPr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600" b="1" i="0" u="none" strike="noStrike" kern="0" cap="none" spc="-1" normalizeH="0" baseline="0" noProof="0" dirty="0">
                <a:ln>
                  <a:noFill/>
                </a:ln>
                <a:solidFill>
                  <a:srgbClr val="FFFFFF"/>
                </a:solidFill>
                <a:effectLst/>
                <a:uLnTx/>
                <a:uFillTx/>
              </a:rPr>
              <a:t>Related Works (1)</a:t>
            </a:r>
            <a:endParaRPr kumimoji="0" lang="en-US" sz="3600" b="0" i="0" u="none" strike="noStrike" kern="0" cap="none" spc="-1" normalizeH="0" baseline="0" noProof="0" dirty="0">
              <a:ln>
                <a:noFill/>
              </a:ln>
              <a:solidFill>
                <a:srgbClr val="000000"/>
              </a:solidFill>
              <a:effectLst/>
              <a:uLnTx/>
              <a:uFillTx/>
            </a:endParaRPr>
          </a:p>
        </p:txBody>
      </p:sp>
      <p:sp>
        <p:nvSpPr>
          <p:cNvPr id="6" name="TextBox 5">
            <a:extLst>
              <a:ext uri="{FF2B5EF4-FFF2-40B4-BE49-F238E27FC236}">
                <a16:creationId xmlns:a16="http://schemas.microsoft.com/office/drawing/2014/main" id="{1010590E-13AB-6461-E466-B7BFB5683643}"/>
              </a:ext>
            </a:extLst>
          </p:cNvPr>
          <p:cNvSpPr txBox="1"/>
          <p:nvPr/>
        </p:nvSpPr>
        <p:spPr>
          <a:xfrm>
            <a:off x="0" y="1048032"/>
            <a:ext cx="6138908" cy="369332"/>
          </a:xfrm>
          <a:prstGeom prst="rect">
            <a:avLst/>
          </a:prstGeom>
          <a:noFill/>
        </p:spPr>
        <p:txBody>
          <a:bodyPr wrap="square">
            <a:spAutoFit/>
          </a:bodyPr>
          <a:lstStyle/>
          <a:p>
            <a:r>
              <a:rPr kumimoji="0" lang="en-US" b="1" i="0" u="none" strike="noStrike" kern="1200" cap="none" spc="0" normalizeH="0" baseline="0" noProof="0" dirty="0">
                <a:ln>
                  <a:noFill/>
                </a:ln>
                <a:solidFill>
                  <a:srgbClr val="FFC000"/>
                </a:solidFill>
                <a:effectLst/>
                <a:uLnTx/>
                <a:uFillTx/>
                <a:latin typeface="Calibri" panose="020F0502020204030204"/>
                <a:ea typeface="+mn-ea"/>
                <a:cs typeface="+mj-cs"/>
              </a:rPr>
              <a:t>Solution</a:t>
            </a:r>
            <a:endParaRPr lang="en-US" sz="1100" dirty="0"/>
          </a:p>
        </p:txBody>
      </p:sp>
      <p:sp>
        <p:nvSpPr>
          <p:cNvPr id="9" name="Text Placeholder 2">
            <a:extLst>
              <a:ext uri="{FF2B5EF4-FFF2-40B4-BE49-F238E27FC236}">
                <a16:creationId xmlns:a16="http://schemas.microsoft.com/office/drawing/2014/main" id="{E97ABD71-FB29-B90D-62FD-0649C4830D47}"/>
              </a:ext>
            </a:extLst>
          </p:cNvPr>
          <p:cNvSpPr txBox="1">
            <a:spLocks/>
          </p:cNvSpPr>
          <p:nvPr/>
        </p:nvSpPr>
        <p:spPr>
          <a:xfrm>
            <a:off x="390002" y="1257796"/>
            <a:ext cx="11665874" cy="5223896"/>
          </a:xfrm>
          <a:prstGeom prst="rect">
            <a:avLst/>
          </a:prstGeom>
        </p:spPr>
        <p:txBody>
          <a:bodyPr vert="horz" lIns="91440" tIns="45720" rIns="91440" bIns="45720" rtlCol="0">
            <a:normAutofit/>
          </a:bodyPr>
          <a:lstStyle>
            <a:lvl1pPr marL="228594" indent="-228594" algn="l" defTabSz="914377" rtl="0" eaLnBrk="1" latinLnBrk="1" hangingPunct="1">
              <a:lnSpc>
                <a:spcPct val="100000"/>
              </a:lnSpc>
              <a:spcBef>
                <a:spcPts val="1000"/>
              </a:spcBef>
              <a:buFontTx/>
              <a:buBlip>
                <a:blip r:embed="rId2"/>
              </a:buBlip>
              <a:defRPr sz="2400" kern="1200">
                <a:solidFill>
                  <a:schemeClr val="tx1"/>
                </a:solidFill>
                <a:latin typeface="+mn-lt"/>
                <a:ea typeface="+mn-ea"/>
                <a:cs typeface="+mn-cs"/>
              </a:defRPr>
            </a:lvl1pPr>
            <a:lvl2pPr marL="685783" indent="-228594" algn="l" defTabSz="914377" rtl="0" eaLnBrk="1" latinLnBrk="1" hangingPunct="1">
              <a:lnSpc>
                <a:spcPct val="100000"/>
              </a:lnSpc>
              <a:spcBef>
                <a:spcPts val="500"/>
              </a:spcBef>
              <a:buFontTx/>
              <a:buBlip>
                <a:blip r:embed="rId2"/>
              </a:buBlip>
              <a:defRPr sz="2200" kern="1200">
                <a:solidFill>
                  <a:schemeClr val="tx1"/>
                </a:solidFill>
                <a:latin typeface="+mn-lt"/>
                <a:ea typeface="+mn-ea"/>
                <a:cs typeface="+mn-cs"/>
              </a:defRPr>
            </a:lvl2pPr>
            <a:lvl3pPr marL="1142971" indent="-228594" algn="l" defTabSz="914377" rtl="0" eaLnBrk="1" latinLnBrk="1" hangingPunct="1">
              <a:lnSpc>
                <a:spcPct val="100000"/>
              </a:lnSpc>
              <a:spcBef>
                <a:spcPts val="500"/>
              </a:spcBef>
              <a:buFontTx/>
              <a:buBlip>
                <a:blip r:embed="rId2"/>
              </a:buBlip>
              <a:defRPr sz="2000" kern="1200">
                <a:solidFill>
                  <a:schemeClr val="tx1"/>
                </a:solidFill>
                <a:latin typeface="+mn-lt"/>
                <a:ea typeface="+mn-ea"/>
                <a:cs typeface="+mn-cs"/>
              </a:defRPr>
            </a:lvl3pPr>
            <a:lvl4pPr marL="1600160" indent="-228594" algn="l" defTabSz="914377" rtl="0" eaLnBrk="1" latinLnBrk="1" hangingPunct="1">
              <a:lnSpc>
                <a:spcPct val="100000"/>
              </a:lnSpc>
              <a:spcBef>
                <a:spcPts val="500"/>
              </a:spcBef>
              <a:buFontTx/>
              <a:buBlip>
                <a:blip r:embed="rId2"/>
              </a:buBlip>
              <a:defRPr sz="1800" kern="1200">
                <a:solidFill>
                  <a:schemeClr val="tx1"/>
                </a:solidFill>
                <a:latin typeface="+mn-lt"/>
                <a:ea typeface="+mn-ea"/>
                <a:cs typeface="+mn-cs"/>
              </a:defRPr>
            </a:lvl4pPr>
            <a:lvl5pPr marL="1828755" indent="0" algn="l" defTabSz="914377" rtl="0" eaLnBrk="1" latinLnBrk="1" hangingPunct="1">
              <a:lnSpc>
                <a:spcPct val="100000"/>
              </a:lnSpc>
              <a:spcBef>
                <a:spcPts val="500"/>
              </a:spcBef>
              <a:buFontTx/>
              <a:buNone/>
              <a:defRPr sz="1800" kern="1200">
                <a:solidFill>
                  <a:schemeClr val="tx1"/>
                </a:solidFill>
                <a:latin typeface="+mn-lt"/>
                <a:ea typeface="+mn-ea"/>
                <a:cs typeface="+mn-cs"/>
              </a:defRPr>
            </a:lvl5pPr>
            <a:lvl6pPr marL="2514537"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Employ proactive dynamic provisioning of resources to estimate and allocate resources based on future application needs, releasing them when not required.</a:t>
            </a:r>
          </a:p>
          <a:p>
            <a:r>
              <a:rPr lang="en-US" sz="2200" dirty="0"/>
              <a:t>Develop a cloud workload prediction module for SaaS providers using the autoregressive integrated moving average (ARIMA) model.</a:t>
            </a:r>
          </a:p>
          <a:p>
            <a:r>
              <a:rPr lang="en-US" sz="2200" dirty="0"/>
              <a:t>Evaluate the accuracy of future workload prediction using real web server request traces.</a:t>
            </a:r>
          </a:p>
          <a:p>
            <a:r>
              <a:rPr lang="en-US" sz="2200" dirty="0"/>
              <a:t>Assess the impact of prediction accuracy on resource utilization efficiency and QoS.</a:t>
            </a:r>
          </a:p>
          <a:p>
            <a:r>
              <a:rPr lang="en-US" sz="2200" dirty="0"/>
              <a:t>Simulation results demonstrate that the model achieves up to 91 percent accuracy, leading to efficient resource utilization with minimal impact on QoS, helping SaaS providers thrive in the competitive market.</a:t>
            </a:r>
          </a:p>
        </p:txBody>
      </p:sp>
    </p:spTree>
    <p:extLst>
      <p:ext uri="{BB962C8B-B14F-4D97-AF65-F5344CB8AC3E}">
        <p14:creationId xmlns:p14="http://schemas.microsoft.com/office/powerpoint/2010/main" val="35833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a:solidFill>
                  <a:srgbClr val="FFFFFF"/>
                </a:solidFill>
                <a:latin typeface="Calibri"/>
              </a:rPr>
              <a:t>Related Works (2)</a:t>
            </a:r>
            <a:endParaRPr lang="en-US" sz="3600" b="0" strike="noStrike" spc="-1">
              <a:solidFill>
                <a:srgbClr val="000000"/>
              </a:solidFill>
              <a:latin typeface="Calibri"/>
            </a:endParaRPr>
          </a:p>
        </p:txBody>
      </p:sp>
      <p:sp>
        <p:nvSpPr>
          <p:cNvPr id="3" name="Title 1">
            <a:extLst>
              <a:ext uri="{FF2B5EF4-FFF2-40B4-BE49-F238E27FC236}">
                <a16:creationId xmlns:a16="http://schemas.microsoft.com/office/drawing/2014/main" id="{9F29983F-E376-B686-9266-72786C7CC110}"/>
              </a:ext>
            </a:extLst>
          </p:cNvPr>
          <p:cNvSpPr txBox="1">
            <a:spLocks/>
          </p:cNvSpPr>
          <p:nvPr/>
        </p:nvSpPr>
        <p:spPr>
          <a:xfrm>
            <a:off x="390002" y="643004"/>
            <a:ext cx="11886532" cy="614792"/>
          </a:xfrm>
          <a:prstGeom prst="rect">
            <a:avLst/>
          </a:prstGeom>
          <a:ln>
            <a:noFill/>
          </a:ln>
        </p:spPr>
        <p:txBody>
          <a:bodyPr vert="horz" lIns="91440" tIns="45720" rIns="91440" bIns="45720" rtlCol="0" anchor="ctr">
            <a:noAutofit/>
          </a:bodyPr>
          <a:lstStyle>
            <a:lvl1pPr algn="l" defTabSz="914377" rtl="0" eaLnBrk="1" latinLnBrk="1" hangingPunct="1">
              <a:lnSpc>
                <a:spcPct val="90000"/>
              </a:lnSpc>
              <a:spcBef>
                <a:spcPct val="0"/>
              </a:spcBef>
              <a:buNone/>
              <a:defRPr sz="3600" b="1" kern="1200">
                <a:solidFill>
                  <a:schemeClr val="bg1"/>
                </a:solidFill>
                <a:latin typeface="+mn-lt"/>
                <a:ea typeface="+mn-ea"/>
                <a:cs typeface="+mj-cs"/>
              </a:defRPr>
            </a:lvl1pPr>
          </a:lstStyle>
          <a:p>
            <a:pPr marL="0" marR="0" lvl="0" indent="0" algn="l" defTabSz="914377" rtl="0" eaLnBrk="1" fontAlgn="auto" latinLnBrk="1" hangingPunct="1">
              <a:lnSpc>
                <a:spcPct val="90000"/>
              </a:lnSpc>
              <a:spcBef>
                <a:spcPct val="0"/>
              </a:spcBef>
              <a:spcAft>
                <a:spcPts val="0"/>
              </a:spcAft>
              <a:buClrTx/>
              <a:buSzTx/>
              <a:buFontTx/>
              <a:buNone/>
              <a:tabLst/>
              <a:defRPr/>
            </a:pPr>
            <a:r>
              <a:rPr kumimoji="0" lang="en-US" sz="1800" b="1" i="1" u="none" strike="noStrike" kern="1200" cap="none" spc="0" normalizeH="0" baseline="0" noProof="0" dirty="0">
                <a:ln>
                  <a:noFill/>
                </a:ln>
                <a:solidFill>
                  <a:sysClr val="window" lastClr="FFFFFF"/>
                </a:solidFill>
                <a:effectLst/>
                <a:uLnTx/>
                <a:uFillTx/>
                <a:latin typeface="Calibri" panose="020F0502020204030204"/>
                <a:ea typeface="+mn-ea"/>
                <a:cs typeface="+mj-cs"/>
              </a:rPr>
              <a:t>[B4] Host utilization prediction using hybrid kernel based support vector regression in cloud data centers</a:t>
            </a:r>
            <a:endParaRPr kumimoji="0" lang="en-US" sz="1600" b="1" i="1" u="none" strike="noStrike" kern="1200" cap="none" spc="0" normalizeH="0" baseline="0" noProof="0" dirty="0">
              <a:ln>
                <a:noFill/>
              </a:ln>
              <a:solidFill>
                <a:srgbClr val="FFC000"/>
              </a:solidFill>
              <a:effectLst/>
              <a:uLnTx/>
              <a:uFillTx/>
              <a:latin typeface="Calibri" panose="020F0502020204030204"/>
              <a:ea typeface="+mn-ea"/>
              <a:cs typeface="+mj-cs"/>
            </a:endParaRPr>
          </a:p>
        </p:txBody>
      </p:sp>
      <p:sp>
        <p:nvSpPr>
          <p:cNvPr id="4" name="Content Placeholder 2">
            <a:extLst>
              <a:ext uri="{FF2B5EF4-FFF2-40B4-BE49-F238E27FC236}">
                <a16:creationId xmlns:a16="http://schemas.microsoft.com/office/drawing/2014/main" id="{20355DF7-4AF6-DE2B-F582-C355F0EE0EB4}"/>
              </a:ext>
            </a:extLst>
          </p:cNvPr>
          <p:cNvSpPr txBox="1">
            <a:spLocks/>
          </p:cNvSpPr>
          <p:nvPr/>
        </p:nvSpPr>
        <p:spPr>
          <a:xfrm>
            <a:off x="381000" y="1185782"/>
            <a:ext cx="11353800" cy="53759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Calibri" panose="020F0502020204030204" pitchFamily="34" charset="0"/>
                <a:cs typeface="Calibri" panose="020F0502020204030204" pitchFamily="34" charset="0"/>
              </a:rPr>
              <a:t>IDEA:</a:t>
            </a:r>
          </a:p>
          <a:p>
            <a:r>
              <a:rPr lang="en-US" sz="2200" dirty="0">
                <a:latin typeface="Calibri" panose="020F0502020204030204" pitchFamily="34" charset="0"/>
                <a:cs typeface="Calibri" panose="020F0502020204030204" pitchFamily="34" charset="0"/>
              </a:rPr>
              <a:t>The article presents a method for predicting server resource usage and managing virtual machine (VM) migration in a cloud computing environment. It introduces the algorithms, performance evaluation parameters, experimental settings, and results of existing prediction methods and the author's proposed method. Specifically, the article presents a prediction method using SVM (Support Vector Machine).</a:t>
            </a:r>
            <a:endParaRPr lang="en-VN" sz="2200"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a:solidFill>
                  <a:srgbClr val="FFFFFF"/>
                </a:solidFill>
                <a:latin typeface="Calibri"/>
              </a:rPr>
              <a:t>Related Works (2)</a:t>
            </a:r>
            <a:endParaRPr lang="en-US" sz="3600" b="0" strike="noStrike" spc="-1">
              <a:solidFill>
                <a:srgbClr val="000000"/>
              </a:solidFill>
              <a:latin typeface="Calibri"/>
            </a:endParaRPr>
          </a:p>
        </p:txBody>
      </p:sp>
      <p:sp>
        <p:nvSpPr>
          <p:cNvPr id="3" name="Title 1">
            <a:extLst>
              <a:ext uri="{FF2B5EF4-FFF2-40B4-BE49-F238E27FC236}">
                <a16:creationId xmlns:a16="http://schemas.microsoft.com/office/drawing/2014/main" id="{9F29983F-E376-B686-9266-72786C7CC110}"/>
              </a:ext>
            </a:extLst>
          </p:cNvPr>
          <p:cNvSpPr txBox="1">
            <a:spLocks/>
          </p:cNvSpPr>
          <p:nvPr/>
        </p:nvSpPr>
        <p:spPr>
          <a:xfrm>
            <a:off x="390002" y="643004"/>
            <a:ext cx="11886532" cy="614792"/>
          </a:xfrm>
          <a:prstGeom prst="rect">
            <a:avLst/>
          </a:prstGeom>
          <a:ln>
            <a:noFill/>
          </a:ln>
        </p:spPr>
        <p:txBody>
          <a:bodyPr vert="horz" lIns="91440" tIns="45720" rIns="91440" bIns="45720" rtlCol="0" anchor="ctr">
            <a:noAutofit/>
          </a:bodyPr>
          <a:lstStyle>
            <a:lvl1pPr algn="l" defTabSz="914377" rtl="0" eaLnBrk="1" latinLnBrk="1" hangingPunct="1">
              <a:lnSpc>
                <a:spcPct val="90000"/>
              </a:lnSpc>
              <a:spcBef>
                <a:spcPct val="0"/>
              </a:spcBef>
              <a:buNone/>
              <a:defRPr sz="3600" b="1" kern="1200">
                <a:solidFill>
                  <a:schemeClr val="bg1"/>
                </a:solidFill>
                <a:latin typeface="+mn-lt"/>
                <a:ea typeface="+mn-ea"/>
                <a:cs typeface="+mj-cs"/>
              </a:defRPr>
            </a:lvl1pPr>
          </a:lstStyle>
          <a:p>
            <a:pPr marL="0" marR="0" lvl="0" indent="0" algn="l" defTabSz="914377" rtl="0" eaLnBrk="1" fontAlgn="auto" latinLnBrk="1" hangingPunct="1">
              <a:lnSpc>
                <a:spcPct val="90000"/>
              </a:lnSpc>
              <a:spcBef>
                <a:spcPct val="0"/>
              </a:spcBef>
              <a:spcAft>
                <a:spcPts val="0"/>
              </a:spcAft>
              <a:buClrTx/>
              <a:buSzTx/>
              <a:buFontTx/>
              <a:buNone/>
              <a:tabLst/>
              <a:defRPr/>
            </a:pPr>
            <a:r>
              <a:rPr kumimoji="0" lang="en-US" sz="1800" b="1" i="1" u="none" strike="noStrike" kern="1200" cap="none" spc="0" normalizeH="0" baseline="0" noProof="0" dirty="0">
                <a:ln>
                  <a:noFill/>
                </a:ln>
                <a:solidFill>
                  <a:sysClr val="window" lastClr="FFFFFF"/>
                </a:solidFill>
                <a:effectLst/>
                <a:uLnTx/>
                <a:uFillTx/>
                <a:latin typeface="Calibri" panose="020F0502020204030204"/>
                <a:ea typeface="+mn-ea"/>
                <a:cs typeface="+mj-cs"/>
              </a:rPr>
              <a:t>[B4] Host utilization prediction using hybrid kernel based support vector regression in cloud data centers</a:t>
            </a:r>
            <a:endParaRPr kumimoji="0" lang="en-US" sz="1600" b="1" i="1" u="none" strike="noStrike" kern="1200" cap="none" spc="0" normalizeH="0" baseline="0" noProof="0" dirty="0">
              <a:ln>
                <a:noFill/>
              </a:ln>
              <a:solidFill>
                <a:srgbClr val="FFC000"/>
              </a:solidFill>
              <a:effectLst/>
              <a:uLnTx/>
              <a:uFillTx/>
              <a:latin typeface="Calibri" panose="020F0502020204030204"/>
              <a:ea typeface="+mn-ea"/>
              <a:cs typeface="+mj-cs"/>
            </a:endParaRPr>
          </a:p>
        </p:txBody>
      </p:sp>
      <p:sp>
        <p:nvSpPr>
          <p:cNvPr id="6" name="Content Placeholder 2">
            <a:extLst>
              <a:ext uri="{FF2B5EF4-FFF2-40B4-BE49-F238E27FC236}">
                <a16:creationId xmlns:a16="http://schemas.microsoft.com/office/drawing/2014/main" id="{ACCE0424-74F5-800B-E82E-389FFE16F612}"/>
              </a:ext>
            </a:extLst>
          </p:cNvPr>
          <p:cNvSpPr txBox="1">
            <a:spLocks/>
          </p:cNvSpPr>
          <p:nvPr/>
        </p:nvSpPr>
        <p:spPr>
          <a:xfrm>
            <a:off x="381000" y="1185782"/>
            <a:ext cx="4424916" cy="53759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en-US" sz="1100" dirty="0">
                <a:latin typeface="Arial" panose="020B0604020202020204" pitchFamily="34" charset="0"/>
                <a:cs typeface="Arial" panose="020B0604020202020204" pitchFamily="34" charset="0"/>
              </a:rPr>
              <a:t>Step 1: </a:t>
            </a:r>
            <a:r>
              <a:rPr lang="en-US" sz="1100" b="1" dirty="0">
                <a:latin typeface="Arial" panose="020B0604020202020204" pitchFamily="34" charset="0"/>
                <a:cs typeface="Arial" panose="020B0604020202020204" pitchFamily="34" charset="0"/>
              </a:rPr>
              <a:t>Enter input to the model.</a:t>
            </a:r>
            <a:r>
              <a:rPr lang="en-US" sz="1100" dirty="0">
                <a:latin typeface="Arial" panose="020B0604020202020204" pitchFamily="34" charset="0"/>
                <a:cs typeface="Arial" panose="020B0604020202020204" pitchFamily="34" charset="0"/>
              </a:rPr>
              <a:t> This involves providing the necessary data related to CPU utilization, memory utilization, and bandwidth utilization history as input to the model.</a:t>
            </a:r>
          </a:p>
          <a:p>
            <a:pPr>
              <a:buFont typeface="+mj-lt"/>
              <a:buAutoNum type="arabicPeriod"/>
            </a:pPr>
            <a:r>
              <a:rPr lang="en-US" sz="1100" dirty="0">
                <a:latin typeface="Arial" panose="020B0604020202020204" pitchFamily="34" charset="0"/>
                <a:cs typeface="Arial" panose="020B0604020202020204" pitchFamily="34" charset="0"/>
              </a:rPr>
              <a:t>Step 2: </a:t>
            </a:r>
            <a:r>
              <a:rPr lang="en-US" sz="1100" b="1" dirty="0">
                <a:latin typeface="Arial" panose="020B0604020202020204" pitchFamily="34" charset="0"/>
                <a:cs typeface="Arial" panose="020B0604020202020204" pitchFamily="34" charset="0"/>
              </a:rPr>
              <a:t>Apply a hybrid kernel function to map non-linear data to a higher-dimensional space.</a:t>
            </a:r>
            <a:r>
              <a:rPr lang="en-US" sz="1100" dirty="0">
                <a:latin typeface="Arial" panose="020B0604020202020204" pitchFamily="34" charset="0"/>
                <a:cs typeface="Arial" panose="020B0604020202020204" pitchFamily="34" charset="0"/>
              </a:rPr>
              <a:t> This step is crucial for handling non-linear data and involves using the hybrid kernel function to transform the data into a higher-dimensional space.</a:t>
            </a:r>
          </a:p>
          <a:p>
            <a:pPr>
              <a:buFont typeface="+mj-lt"/>
              <a:buAutoNum type="arabicPeriod"/>
            </a:pPr>
            <a:r>
              <a:rPr lang="en-US" sz="1100" dirty="0">
                <a:latin typeface="Arial" panose="020B0604020202020204" pitchFamily="34" charset="0"/>
                <a:cs typeface="Arial" panose="020B0604020202020204" pitchFamily="34" charset="0"/>
              </a:rPr>
              <a:t>Step 3: </a:t>
            </a:r>
            <a:r>
              <a:rPr lang="en-US" sz="1100" b="1" dirty="0">
                <a:latin typeface="Arial" panose="020B0604020202020204" pitchFamily="34" charset="0"/>
                <a:cs typeface="Arial" panose="020B0604020202020204" pitchFamily="34" charset="0"/>
              </a:rPr>
              <a:t>Load the training data set (input) and train the model to decide the boundary line that classifies data.</a:t>
            </a:r>
            <a:r>
              <a:rPr lang="en-US" sz="1100" dirty="0">
                <a:latin typeface="Arial" panose="020B0604020202020204" pitchFamily="34" charset="0"/>
                <a:cs typeface="Arial" panose="020B0604020202020204" pitchFamily="34" charset="0"/>
              </a:rPr>
              <a:t> The training data set is utilized to train the SVM or SVR model to determine the boundary line that helps classify the data based on historical utilization information.</a:t>
            </a:r>
          </a:p>
          <a:p>
            <a:pPr>
              <a:buFont typeface="+mj-lt"/>
              <a:buAutoNum type="arabicPeriod"/>
            </a:pPr>
            <a:r>
              <a:rPr lang="en-US" sz="1100" dirty="0">
                <a:latin typeface="Arial" panose="020B0604020202020204" pitchFamily="34" charset="0"/>
                <a:cs typeface="Arial" panose="020B0604020202020204" pitchFamily="34" charset="0"/>
              </a:rPr>
              <a:t>Step 4: </a:t>
            </a:r>
            <a:r>
              <a:rPr lang="en-US" sz="1100" b="1" dirty="0">
                <a:latin typeface="Arial" panose="020B0604020202020204" pitchFamily="34" charset="0"/>
                <a:cs typeface="Arial" panose="020B0604020202020204" pitchFamily="34" charset="0"/>
              </a:rPr>
              <a:t>For new data (CPU, Memory, Bandwidth), predict the utilization (Pi).</a:t>
            </a:r>
            <a:r>
              <a:rPr lang="en-US" sz="1100" dirty="0">
                <a:latin typeface="Arial" panose="020B0604020202020204" pitchFamily="34" charset="0"/>
                <a:cs typeface="Arial" panose="020B0604020202020204" pitchFamily="34" charset="0"/>
              </a:rPr>
              <a:t> After training the model, new data regarding CPU, memory, and bandwidth is utilized to predict resource utilization using the trained SVM or SVR model.</a:t>
            </a:r>
          </a:p>
          <a:p>
            <a:pPr>
              <a:buFont typeface="+mj-lt"/>
              <a:buAutoNum type="arabicPeriod"/>
            </a:pPr>
            <a:r>
              <a:rPr lang="en-US" sz="1100" dirty="0">
                <a:latin typeface="Arial" panose="020B0604020202020204" pitchFamily="34" charset="0"/>
                <a:cs typeface="Arial" panose="020B0604020202020204" pitchFamily="34" charset="0"/>
              </a:rPr>
              <a:t>Step 5: </a:t>
            </a:r>
            <a:r>
              <a:rPr lang="en-US" sz="1100" b="1" dirty="0">
                <a:latin typeface="Arial" panose="020B0604020202020204" pitchFamily="34" charset="0"/>
                <a:cs typeface="Arial" panose="020B0604020202020204" pitchFamily="34" charset="0"/>
              </a:rPr>
              <a:t>If Pi crosses the decision boundary, treat the host as overloaded.</a:t>
            </a:r>
            <a:r>
              <a:rPr lang="en-US" sz="1100" dirty="0">
                <a:latin typeface="Arial" panose="020B0604020202020204" pitchFamily="34" charset="0"/>
                <a:cs typeface="Arial" panose="020B0604020202020204" pitchFamily="34" charset="0"/>
              </a:rPr>
              <a:t> This step involves analyzing the predicted utilization value to determine whether the host is overloaded or not based on a predefined decision boundary.</a:t>
            </a:r>
          </a:p>
          <a:p>
            <a:pPr>
              <a:buFont typeface="+mj-lt"/>
              <a:buAutoNum type="arabicPeriod"/>
            </a:pPr>
            <a:r>
              <a:rPr lang="en-US" sz="1100" dirty="0">
                <a:latin typeface="Arial" panose="020B0604020202020204" pitchFamily="34" charset="0"/>
                <a:cs typeface="Arial" panose="020B0604020202020204" pitchFamily="34" charset="0"/>
              </a:rPr>
              <a:t>Step 6: </a:t>
            </a:r>
            <a:r>
              <a:rPr lang="en-US" sz="1100" b="1" dirty="0">
                <a:latin typeface="Arial" panose="020B0604020202020204" pitchFamily="34" charset="0"/>
                <a:cs typeface="Arial" panose="020B0604020202020204" pitchFamily="34" charset="0"/>
              </a:rPr>
              <a:t>Perform VM migration algorithm if the host is overloaded.</a:t>
            </a:r>
            <a:r>
              <a:rPr lang="en-US" sz="1100" dirty="0">
                <a:latin typeface="Arial" panose="020B0604020202020204" pitchFamily="34" charset="0"/>
                <a:cs typeface="Arial" panose="020B0604020202020204" pitchFamily="34" charset="0"/>
              </a:rPr>
              <a:t> In the event of an overloaded host, a VM migration algorithm is executed to handle the resource requirements and ensure smooth operations within the cloud environment.</a:t>
            </a:r>
          </a:p>
          <a:p>
            <a:pPr marL="0" indent="0">
              <a:buFont typeface="Arial" panose="020B0604020202020204" pitchFamily="34" charset="0"/>
              <a:buNone/>
            </a:pP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787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dirty="0">
                <a:solidFill>
                  <a:srgbClr val="FFFFFF"/>
                </a:solidFill>
                <a:latin typeface="Calibri"/>
              </a:rPr>
              <a:t>Related Works (2)</a:t>
            </a:r>
            <a:endParaRPr lang="en-US" sz="3600" b="0" strike="noStrike" spc="-1" dirty="0">
              <a:solidFill>
                <a:srgbClr val="000000"/>
              </a:solidFill>
              <a:latin typeface="Calibri"/>
            </a:endParaRPr>
          </a:p>
        </p:txBody>
      </p:sp>
      <p:sp>
        <p:nvSpPr>
          <p:cNvPr id="3" name="Title 1">
            <a:extLst>
              <a:ext uri="{FF2B5EF4-FFF2-40B4-BE49-F238E27FC236}">
                <a16:creationId xmlns:a16="http://schemas.microsoft.com/office/drawing/2014/main" id="{9F29983F-E376-B686-9266-72786C7CC110}"/>
              </a:ext>
            </a:extLst>
          </p:cNvPr>
          <p:cNvSpPr txBox="1">
            <a:spLocks/>
          </p:cNvSpPr>
          <p:nvPr/>
        </p:nvSpPr>
        <p:spPr>
          <a:xfrm>
            <a:off x="390002" y="643004"/>
            <a:ext cx="11886532" cy="614792"/>
          </a:xfrm>
          <a:prstGeom prst="rect">
            <a:avLst/>
          </a:prstGeom>
          <a:ln>
            <a:noFill/>
          </a:ln>
        </p:spPr>
        <p:txBody>
          <a:bodyPr vert="horz" lIns="91440" tIns="45720" rIns="91440" bIns="45720" rtlCol="0" anchor="ctr">
            <a:noAutofit/>
          </a:bodyPr>
          <a:lstStyle>
            <a:lvl1pPr algn="l" defTabSz="914377" rtl="0" eaLnBrk="1" latinLnBrk="1" hangingPunct="1">
              <a:lnSpc>
                <a:spcPct val="90000"/>
              </a:lnSpc>
              <a:spcBef>
                <a:spcPct val="0"/>
              </a:spcBef>
              <a:buNone/>
              <a:defRPr sz="3600" b="1" kern="1200">
                <a:solidFill>
                  <a:schemeClr val="bg1"/>
                </a:solidFill>
                <a:latin typeface="+mn-lt"/>
                <a:ea typeface="+mn-ea"/>
                <a:cs typeface="+mj-cs"/>
              </a:defRPr>
            </a:lvl1pPr>
          </a:lstStyle>
          <a:p>
            <a:pPr marL="0" marR="0" lvl="0" indent="0" algn="l" defTabSz="914377" rtl="0" eaLnBrk="1" fontAlgn="auto" latinLnBrk="1" hangingPunct="1">
              <a:lnSpc>
                <a:spcPct val="90000"/>
              </a:lnSpc>
              <a:spcBef>
                <a:spcPct val="0"/>
              </a:spcBef>
              <a:spcAft>
                <a:spcPts val="0"/>
              </a:spcAft>
              <a:buClrTx/>
              <a:buSzTx/>
              <a:buFontTx/>
              <a:buNone/>
              <a:tabLst/>
              <a:defRPr/>
            </a:pPr>
            <a:r>
              <a:rPr kumimoji="0" lang="en-US" sz="1800" b="1" i="1" u="none" strike="noStrike" kern="1200" cap="none" spc="0" normalizeH="0" baseline="0" noProof="0" dirty="0">
                <a:ln>
                  <a:noFill/>
                </a:ln>
                <a:solidFill>
                  <a:sysClr val="window" lastClr="FFFFFF"/>
                </a:solidFill>
                <a:effectLst/>
                <a:uLnTx/>
                <a:uFillTx/>
                <a:latin typeface="Calibri" panose="020F0502020204030204"/>
                <a:ea typeface="+mn-ea"/>
                <a:cs typeface="+mj-cs"/>
              </a:rPr>
              <a:t>[B5] Workload prediction in cloud using artificial neural network and adaptive differential evolution</a:t>
            </a:r>
            <a:endParaRPr kumimoji="0" lang="en-US" sz="1600" b="1" i="1" u="none" strike="noStrike" kern="1200" cap="none" spc="0" normalizeH="0" baseline="0" noProof="0" dirty="0">
              <a:ln>
                <a:noFill/>
              </a:ln>
              <a:solidFill>
                <a:srgbClr val="FFC000"/>
              </a:solidFill>
              <a:effectLst/>
              <a:uLnTx/>
              <a:uFillTx/>
              <a:latin typeface="Calibri" panose="020F0502020204030204"/>
              <a:ea typeface="+mn-ea"/>
              <a:cs typeface="+mj-cs"/>
            </a:endParaRPr>
          </a:p>
        </p:txBody>
      </p:sp>
      <p:sp>
        <p:nvSpPr>
          <p:cNvPr id="2" name="Content Placeholder 2">
            <a:extLst>
              <a:ext uri="{FF2B5EF4-FFF2-40B4-BE49-F238E27FC236}">
                <a16:creationId xmlns:a16="http://schemas.microsoft.com/office/drawing/2014/main" id="{A527324C-FCE3-F47C-C8F1-79E912F82F3B}"/>
              </a:ext>
            </a:extLst>
          </p:cNvPr>
          <p:cNvSpPr txBox="1">
            <a:spLocks/>
          </p:cNvSpPr>
          <p:nvPr/>
        </p:nvSpPr>
        <p:spPr>
          <a:xfrm>
            <a:off x="381000" y="1185782"/>
            <a:ext cx="11353800" cy="53759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Calibri" panose="020F0502020204030204" pitchFamily="34" charset="0"/>
                <a:cs typeface="Calibri" panose="020F0502020204030204" pitchFamily="34" charset="0"/>
              </a:rPr>
              <a:t>In the paper, the authors focus on researching ways to improve the prediction of workload in cloud data centers. Instead of relying solely on traditional methods like backpropagation, they applied a technique called </a:t>
            </a:r>
            <a:r>
              <a:rPr lang="en-US" sz="2200" b="1" dirty="0">
                <a:latin typeface="Calibri" panose="020F0502020204030204" pitchFamily="34" charset="0"/>
                <a:cs typeface="Calibri" panose="020F0502020204030204" pitchFamily="34" charset="0"/>
              </a:rPr>
              <a:t>Differential Evolution</a:t>
            </a:r>
            <a:r>
              <a:rPr lang="en-US" sz="2200" dirty="0">
                <a:latin typeface="Calibri" panose="020F0502020204030204" pitchFamily="34" charset="0"/>
                <a:cs typeface="Calibri" panose="020F0502020204030204" pitchFamily="34" charset="0"/>
              </a:rPr>
              <a:t>, a commonly used evolutionary algorithm in the field of optimization. Importantly, this method allows the model to explore the solution space comprehensively, avoiding the issues commonly encountered with being stuck in local maxima, which traditional methods often face.</a:t>
            </a:r>
            <a:endParaRPr lang="en-V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142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210481-F9AE-2201-6BB6-3876A170E645}"/>
              </a:ext>
            </a:extLst>
          </p:cNvPr>
          <p:cNvSpPr>
            <a:spLocks noGrp="1"/>
          </p:cNvSpPr>
          <p:nvPr>
            <p:ph idx="1"/>
          </p:nvPr>
        </p:nvSpPr>
        <p:spPr>
          <a:xfrm>
            <a:off x="381000" y="1185782"/>
            <a:ext cx="11474302" cy="5375943"/>
          </a:xfrm>
        </p:spPr>
        <p:txBody>
          <a:bodyPr>
            <a:normAutofit/>
          </a:bodyPr>
          <a:lstStyle/>
          <a:p>
            <a:pPr algn="l"/>
            <a:r>
              <a:rPr lang="en-US" sz="2200" b="0" i="0" dirty="0">
                <a:effectLst/>
                <a:latin typeface="Calibri" panose="020F0502020204030204" pitchFamily="34" charset="0"/>
                <a:cs typeface="Calibri" panose="020F0502020204030204" pitchFamily="34" charset="0"/>
              </a:rPr>
              <a:t>The "</a:t>
            </a:r>
            <a:r>
              <a:rPr lang="en-US" sz="2200" b="1" i="0" dirty="0">
                <a:effectLst/>
                <a:latin typeface="Calibri" panose="020F0502020204030204" pitchFamily="34" charset="0"/>
                <a:cs typeface="Calibri" panose="020F0502020204030204" pitchFamily="34" charset="0"/>
              </a:rPr>
              <a:t>Differential Evolution</a:t>
            </a:r>
            <a:r>
              <a:rPr lang="en-US" sz="2200" b="0" i="0" dirty="0">
                <a:effectLst/>
                <a:latin typeface="Calibri" panose="020F0502020204030204" pitchFamily="34" charset="0"/>
                <a:cs typeface="Calibri" panose="020F0502020204030204" pitchFamily="34" charset="0"/>
              </a:rPr>
              <a:t>" method is an optimization algorithm inspired by the process of natural evolution. Specifically, it simulates the evolutionary process in nature, where favorable individuals are selected and continue to exist through generations to create new generations with better performance.</a:t>
            </a:r>
          </a:p>
          <a:p>
            <a:pPr algn="l"/>
            <a:r>
              <a:rPr lang="en-US" sz="2200" b="0" i="0" dirty="0">
                <a:effectLst/>
                <a:latin typeface="Calibri" panose="020F0502020204030204" pitchFamily="34" charset="0"/>
                <a:cs typeface="Calibri" panose="020F0502020204030204" pitchFamily="34" charset="0"/>
              </a:rPr>
              <a:t>The algorithm begins with a set of initial solutions called the population. Through each generation, individuals in the population undergo operations such as mutation, crossover, and selection to create new individuals, combining the best features from the previous generation. This process continues iteratively through multiple generations until an optimal solution is reached or other stopping conditions are met.</a:t>
            </a:r>
          </a:p>
          <a:p>
            <a:pPr algn="l"/>
            <a:r>
              <a:rPr lang="en-US" sz="2200" b="0" i="0" dirty="0">
                <a:effectLst/>
                <a:latin typeface="Calibri" panose="020F0502020204030204" pitchFamily="34" charset="0"/>
                <a:cs typeface="Calibri" panose="020F0502020204030204" pitchFamily="34" charset="0"/>
              </a:rPr>
              <a:t>The "Differential Evolution" method helps the algorithm explore the search space comprehensively, avoiding the issue of being trapped in local optima. This makes it a powerful tool for optimizing complex problems, such as function optimization, or in this case, improving the prediction of workload in cloud data centers.</a:t>
            </a:r>
          </a:p>
          <a:p>
            <a:endParaRPr lang="en-VN" sz="2200" dirty="0">
              <a:latin typeface="Calibri" panose="020F0502020204030204" pitchFamily="34" charset="0"/>
              <a:cs typeface="Calibri" panose="020F0502020204030204" pitchFamily="34" charset="0"/>
            </a:endParaRPr>
          </a:p>
        </p:txBody>
      </p:sp>
      <p:sp>
        <p:nvSpPr>
          <p:cNvPr id="6" name="TextShape 1">
            <a:extLst>
              <a:ext uri="{FF2B5EF4-FFF2-40B4-BE49-F238E27FC236}">
                <a16:creationId xmlns:a16="http://schemas.microsoft.com/office/drawing/2014/main" id="{502E5E02-58BB-4845-F76E-AE34094F8DBD}"/>
              </a:ext>
            </a:extLst>
          </p:cNvPr>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dirty="0">
                <a:solidFill>
                  <a:srgbClr val="FFFFFF"/>
                </a:solidFill>
                <a:latin typeface="Calibri"/>
              </a:rPr>
              <a:t>Related Works (2)</a:t>
            </a:r>
            <a:endParaRPr lang="en-US" sz="3600" b="0" strike="noStrike" spc="-1" dirty="0">
              <a:solidFill>
                <a:srgbClr val="000000"/>
              </a:solidFill>
              <a:latin typeface="Calibri"/>
            </a:endParaRPr>
          </a:p>
        </p:txBody>
      </p:sp>
      <p:sp>
        <p:nvSpPr>
          <p:cNvPr id="7" name="Title 1">
            <a:extLst>
              <a:ext uri="{FF2B5EF4-FFF2-40B4-BE49-F238E27FC236}">
                <a16:creationId xmlns:a16="http://schemas.microsoft.com/office/drawing/2014/main" id="{72A028D0-A978-BBD7-7135-BC41B06BFB7B}"/>
              </a:ext>
            </a:extLst>
          </p:cNvPr>
          <p:cNvSpPr txBox="1">
            <a:spLocks/>
          </p:cNvSpPr>
          <p:nvPr/>
        </p:nvSpPr>
        <p:spPr>
          <a:xfrm>
            <a:off x="390002" y="643004"/>
            <a:ext cx="11886532" cy="614792"/>
          </a:xfrm>
          <a:prstGeom prst="rect">
            <a:avLst/>
          </a:prstGeom>
          <a:ln>
            <a:noFill/>
          </a:ln>
        </p:spPr>
        <p:txBody>
          <a:bodyPr vert="horz" lIns="91440" tIns="45720" rIns="91440" bIns="45720" rtlCol="0" anchor="ctr">
            <a:noAutofit/>
          </a:bodyPr>
          <a:lstStyle>
            <a:lvl1pPr algn="l" defTabSz="914377" rtl="0" eaLnBrk="1" latinLnBrk="1" hangingPunct="1">
              <a:lnSpc>
                <a:spcPct val="90000"/>
              </a:lnSpc>
              <a:spcBef>
                <a:spcPct val="0"/>
              </a:spcBef>
              <a:buNone/>
              <a:defRPr sz="3600" b="1" kern="1200">
                <a:solidFill>
                  <a:schemeClr val="bg1"/>
                </a:solidFill>
                <a:latin typeface="+mn-lt"/>
                <a:ea typeface="+mn-ea"/>
                <a:cs typeface="+mj-cs"/>
              </a:defRPr>
            </a:lvl1pPr>
          </a:lstStyle>
          <a:p>
            <a:pPr marL="0" marR="0" lvl="0" indent="0" algn="l" defTabSz="914377" rtl="0" eaLnBrk="1" fontAlgn="auto" latinLnBrk="1" hangingPunct="1">
              <a:lnSpc>
                <a:spcPct val="90000"/>
              </a:lnSpc>
              <a:spcBef>
                <a:spcPct val="0"/>
              </a:spcBef>
              <a:spcAft>
                <a:spcPts val="0"/>
              </a:spcAft>
              <a:buClrTx/>
              <a:buSzTx/>
              <a:buFontTx/>
              <a:buNone/>
              <a:tabLst/>
              <a:defRPr/>
            </a:pPr>
            <a:r>
              <a:rPr kumimoji="0" lang="en-US" sz="1800" b="1" i="1" u="none" strike="noStrike" kern="1200" cap="none" spc="0" normalizeH="0" baseline="0" noProof="0" dirty="0">
                <a:ln>
                  <a:noFill/>
                </a:ln>
                <a:solidFill>
                  <a:sysClr val="window" lastClr="FFFFFF"/>
                </a:solidFill>
                <a:effectLst/>
                <a:uLnTx/>
                <a:uFillTx/>
                <a:latin typeface="Calibri" panose="020F0502020204030204"/>
                <a:ea typeface="+mn-ea"/>
                <a:cs typeface="+mj-cs"/>
              </a:rPr>
              <a:t>[B5] Workload prediction in cloud using artificial neural network and adaptive differential evolution</a:t>
            </a:r>
            <a:endParaRPr kumimoji="0" lang="en-US" sz="1600" b="1" i="1" u="none" strike="noStrike" kern="1200" cap="none" spc="0" normalizeH="0" baseline="0" noProof="0" dirty="0">
              <a:ln>
                <a:noFill/>
              </a:ln>
              <a:solidFill>
                <a:srgbClr val="FFC000"/>
              </a:solidFill>
              <a:effectLst/>
              <a:uLnTx/>
              <a:uFillTx/>
              <a:latin typeface="Calibri" panose="020F0502020204030204"/>
              <a:ea typeface="+mn-ea"/>
              <a:cs typeface="+mj-cs"/>
            </a:endParaRPr>
          </a:p>
        </p:txBody>
      </p:sp>
    </p:spTree>
    <p:extLst>
      <p:ext uri="{BB962C8B-B14F-4D97-AF65-F5344CB8AC3E}">
        <p14:creationId xmlns:p14="http://schemas.microsoft.com/office/powerpoint/2010/main" val="315261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210481-F9AE-2201-6BB6-3876A170E645}"/>
              </a:ext>
            </a:extLst>
          </p:cNvPr>
          <p:cNvSpPr>
            <a:spLocks noGrp="1"/>
          </p:cNvSpPr>
          <p:nvPr>
            <p:ph idx="1"/>
          </p:nvPr>
        </p:nvSpPr>
        <p:spPr>
          <a:xfrm>
            <a:off x="381000" y="1185782"/>
            <a:ext cx="11474302" cy="5375943"/>
          </a:xfrm>
        </p:spPr>
        <p:txBody>
          <a:bodyPr>
            <a:normAutofit/>
          </a:bodyPr>
          <a:lstStyle/>
          <a:p>
            <a:r>
              <a:rPr lang="en-VN" sz="2200" dirty="0">
                <a:latin typeface="Calibri" panose="020F0502020204030204" pitchFamily="34" charset="0"/>
                <a:cs typeface="Calibri" panose="020F0502020204030204" pitchFamily="34" charset="0"/>
              </a:rPr>
              <a:t>Result:</a:t>
            </a:r>
          </a:p>
          <a:p>
            <a:r>
              <a:rPr lang="en-US" sz="2200" dirty="0">
                <a:latin typeface="Calibri" panose="020F0502020204030204" pitchFamily="34" charset="0"/>
                <a:cs typeface="Calibri" panose="020F0502020204030204" pitchFamily="34" charset="0"/>
              </a:rPr>
              <a:t>The application of the "</a:t>
            </a:r>
            <a:r>
              <a:rPr lang="en-US" sz="2200" b="1" dirty="0">
                <a:latin typeface="Calibri" panose="020F0502020204030204" pitchFamily="34" charset="0"/>
                <a:cs typeface="Calibri" panose="020F0502020204030204" pitchFamily="34" charset="0"/>
              </a:rPr>
              <a:t>Differential Evolution</a:t>
            </a:r>
            <a:r>
              <a:rPr lang="en-US" sz="2200" dirty="0">
                <a:latin typeface="Calibri" panose="020F0502020204030204" pitchFamily="34" charset="0"/>
                <a:cs typeface="Calibri" panose="020F0502020204030204" pitchFamily="34" charset="0"/>
              </a:rPr>
              <a:t>" method has achieved better performance in predicting workload in cloud data centers compared to traditional methods such as backpropagation. This method has significantly improved the accuracy of predictions and provided a more effective approach to resource management and workload forecasting in the cloud environment. This opens up prospects for the practical application of this method to optimize performance and reduce operational costs in modern cloud systems.</a:t>
            </a:r>
            <a:endParaRPr lang="en-VN" sz="2200" dirty="0">
              <a:latin typeface="Calibri" panose="020F0502020204030204" pitchFamily="34" charset="0"/>
              <a:cs typeface="Calibri" panose="020F0502020204030204" pitchFamily="34" charset="0"/>
            </a:endParaRPr>
          </a:p>
        </p:txBody>
      </p:sp>
      <p:sp>
        <p:nvSpPr>
          <p:cNvPr id="8" name="TextShape 1">
            <a:extLst>
              <a:ext uri="{FF2B5EF4-FFF2-40B4-BE49-F238E27FC236}">
                <a16:creationId xmlns:a16="http://schemas.microsoft.com/office/drawing/2014/main" id="{35BA29C3-004B-53B5-9ED6-6B8F0C490484}"/>
              </a:ext>
            </a:extLst>
          </p:cNvPr>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dirty="0">
                <a:solidFill>
                  <a:srgbClr val="FFFFFF"/>
                </a:solidFill>
                <a:latin typeface="Calibri"/>
              </a:rPr>
              <a:t>Related Works (2)</a:t>
            </a:r>
            <a:endParaRPr lang="en-US" sz="3600" b="0" strike="noStrike" spc="-1" dirty="0">
              <a:solidFill>
                <a:srgbClr val="000000"/>
              </a:solidFill>
              <a:latin typeface="Calibri"/>
            </a:endParaRPr>
          </a:p>
        </p:txBody>
      </p:sp>
      <p:sp>
        <p:nvSpPr>
          <p:cNvPr id="9" name="Title 1">
            <a:extLst>
              <a:ext uri="{FF2B5EF4-FFF2-40B4-BE49-F238E27FC236}">
                <a16:creationId xmlns:a16="http://schemas.microsoft.com/office/drawing/2014/main" id="{96B60135-0CC4-28C5-D0D1-A67367E36040}"/>
              </a:ext>
            </a:extLst>
          </p:cNvPr>
          <p:cNvSpPr txBox="1">
            <a:spLocks/>
          </p:cNvSpPr>
          <p:nvPr/>
        </p:nvSpPr>
        <p:spPr>
          <a:xfrm>
            <a:off x="390002" y="643004"/>
            <a:ext cx="11886532" cy="614792"/>
          </a:xfrm>
          <a:prstGeom prst="rect">
            <a:avLst/>
          </a:prstGeom>
          <a:ln>
            <a:noFill/>
          </a:ln>
        </p:spPr>
        <p:txBody>
          <a:bodyPr vert="horz" lIns="91440" tIns="45720" rIns="91440" bIns="45720" rtlCol="0" anchor="ctr">
            <a:noAutofit/>
          </a:bodyPr>
          <a:lstStyle>
            <a:lvl1pPr algn="l" defTabSz="914377" rtl="0" eaLnBrk="1" latinLnBrk="1" hangingPunct="1">
              <a:lnSpc>
                <a:spcPct val="90000"/>
              </a:lnSpc>
              <a:spcBef>
                <a:spcPct val="0"/>
              </a:spcBef>
              <a:buNone/>
              <a:defRPr sz="3600" b="1" kern="1200">
                <a:solidFill>
                  <a:schemeClr val="bg1"/>
                </a:solidFill>
                <a:latin typeface="+mn-lt"/>
                <a:ea typeface="+mn-ea"/>
                <a:cs typeface="+mj-cs"/>
              </a:defRPr>
            </a:lvl1pPr>
          </a:lstStyle>
          <a:p>
            <a:pPr marL="0" marR="0" lvl="0" indent="0" algn="l" defTabSz="914377" rtl="0" eaLnBrk="1" fontAlgn="auto" latinLnBrk="1" hangingPunct="1">
              <a:lnSpc>
                <a:spcPct val="90000"/>
              </a:lnSpc>
              <a:spcBef>
                <a:spcPct val="0"/>
              </a:spcBef>
              <a:spcAft>
                <a:spcPts val="0"/>
              </a:spcAft>
              <a:buClrTx/>
              <a:buSzTx/>
              <a:buFontTx/>
              <a:buNone/>
              <a:tabLst/>
              <a:defRPr/>
            </a:pPr>
            <a:r>
              <a:rPr kumimoji="0" lang="en-US" sz="1800" b="1" i="1" u="none" strike="noStrike" kern="1200" cap="none" spc="0" normalizeH="0" baseline="0" noProof="0" dirty="0">
                <a:ln>
                  <a:noFill/>
                </a:ln>
                <a:solidFill>
                  <a:sysClr val="window" lastClr="FFFFFF"/>
                </a:solidFill>
                <a:effectLst/>
                <a:uLnTx/>
                <a:uFillTx/>
                <a:latin typeface="Calibri" panose="020F0502020204030204"/>
                <a:ea typeface="+mn-ea"/>
                <a:cs typeface="+mj-cs"/>
              </a:rPr>
              <a:t>[B5] Workload prediction in cloud using artificial neural network and adaptive differential evolution</a:t>
            </a:r>
            <a:endParaRPr kumimoji="0" lang="en-US" sz="1600" b="1" i="1" u="none" strike="noStrike" kern="1200" cap="none" spc="0" normalizeH="0" baseline="0" noProof="0" dirty="0">
              <a:ln>
                <a:noFill/>
              </a:ln>
              <a:solidFill>
                <a:srgbClr val="FFC000"/>
              </a:solidFill>
              <a:effectLst/>
              <a:uLnTx/>
              <a:uFillTx/>
              <a:latin typeface="Calibri" panose="020F0502020204030204"/>
              <a:ea typeface="+mn-ea"/>
              <a:cs typeface="+mj-cs"/>
            </a:endParaRPr>
          </a:p>
        </p:txBody>
      </p:sp>
    </p:spTree>
    <p:extLst>
      <p:ext uri="{BB962C8B-B14F-4D97-AF65-F5344CB8AC3E}">
        <p14:creationId xmlns:p14="http://schemas.microsoft.com/office/powerpoint/2010/main" val="43314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54792-61CF-F1C2-4736-BF22CC110C96}"/>
              </a:ext>
            </a:extLst>
          </p:cNvPr>
          <p:cNvSpPr>
            <a:spLocks noGrp="1"/>
          </p:cNvSpPr>
          <p:nvPr>
            <p:ph idx="1"/>
          </p:nvPr>
        </p:nvSpPr>
        <p:spPr/>
        <p:txBody>
          <a:bodyPr/>
          <a:lstStyle/>
          <a:p>
            <a:r>
              <a:rPr lang="en-US" sz="2200" dirty="0">
                <a:latin typeface="Calibri" panose="020F0502020204030204" pitchFamily="34" charset="0"/>
                <a:cs typeface="Calibri" panose="020F0502020204030204" pitchFamily="34" charset="0"/>
              </a:rPr>
              <a:t>The scientific paper presents the application of the CGA-PSO optimization algorithm in predicting CPU and memory loads in a cloud environment. The paper focuses on implementing the TSVR (Tuned Support Vector Regression) model to forecast workload</a:t>
            </a:r>
            <a:endParaRPr lang="en-VN"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The paper introduces the application of the CGA-PSO optimization algorithm for workload prediction in a cloud environment. The proposed approach involves the implementation of the TSVR (Tuned Support Vector Regression) model, which is optimized using a hybrid GA-PSO algorithm. The workflow includes the use of heuristic methods for parameter tuning in the SVR model.</a:t>
            </a:r>
          </a:p>
          <a:p>
            <a:r>
              <a:rPr lang="en-US" sz="2200" dirty="0">
                <a:latin typeface="Calibri" panose="020F0502020204030204" pitchFamily="34" charset="0"/>
                <a:cs typeface="Calibri" panose="020F0502020204030204" pitchFamily="34" charset="0"/>
              </a:rPr>
              <a:t>Result:</a:t>
            </a:r>
          </a:p>
          <a:p>
            <a:r>
              <a:rPr lang="en-US" sz="2200" dirty="0">
                <a:latin typeface="Calibri" panose="020F0502020204030204" pitchFamily="34" charset="0"/>
                <a:cs typeface="Calibri" panose="020F0502020204030204" pitchFamily="34" charset="0"/>
              </a:rPr>
              <a:t>The results of the study demonstrate that the TSVR (Tuned Support Vector Regression) model outperforms other algorithms in predicting CPU and memory workloads in a cloud environment.</a:t>
            </a:r>
          </a:p>
        </p:txBody>
      </p:sp>
      <p:sp>
        <p:nvSpPr>
          <p:cNvPr id="4" name="TextShape 1">
            <a:extLst>
              <a:ext uri="{FF2B5EF4-FFF2-40B4-BE49-F238E27FC236}">
                <a16:creationId xmlns:a16="http://schemas.microsoft.com/office/drawing/2014/main" id="{6E3F9288-87D6-97D6-114F-1417767535D1}"/>
              </a:ext>
            </a:extLst>
          </p:cNvPr>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dirty="0">
                <a:solidFill>
                  <a:srgbClr val="FFFFFF"/>
                </a:solidFill>
                <a:latin typeface="Calibri"/>
              </a:rPr>
              <a:t>Related Works (2)</a:t>
            </a:r>
            <a:endParaRPr lang="en-US" sz="3600" b="0" strike="noStrike" spc="-1" dirty="0">
              <a:solidFill>
                <a:srgbClr val="000000"/>
              </a:solidFill>
              <a:latin typeface="Calibri"/>
            </a:endParaRPr>
          </a:p>
        </p:txBody>
      </p:sp>
      <p:sp>
        <p:nvSpPr>
          <p:cNvPr id="5" name="Title 1">
            <a:extLst>
              <a:ext uri="{FF2B5EF4-FFF2-40B4-BE49-F238E27FC236}">
                <a16:creationId xmlns:a16="http://schemas.microsoft.com/office/drawing/2014/main" id="{DE988545-E7FE-87C3-BA13-2E1ECE3995E7}"/>
              </a:ext>
            </a:extLst>
          </p:cNvPr>
          <p:cNvSpPr txBox="1">
            <a:spLocks/>
          </p:cNvSpPr>
          <p:nvPr/>
        </p:nvSpPr>
        <p:spPr>
          <a:xfrm>
            <a:off x="390002" y="643004"/>
            <a:ext cx="11886532" cy="614792"/>
          </a:xfrm>
          <a:prstGeom prst="rect">
            <a:avLst/>
          </a:prstGeom>
          <a:ln>
            <a:noFill/>
          </a:ln>
        </p:spPr>
        <p:txBody>
          <a:bodyPr vert="horz" lIns="91440" tIns="45720" rIns="91440" bIns="45720" rtlCol="0" anchor="ctr">
            <a:noAutofit/>
          </a:bodyPr>
          <a:lstStyle>
            <a:lvl1pPr algn="l" defTabSz="914377" rtl="0" eaLnBrk="1" latinLnBrk="1" hangingPunct="1">
              <a:lnSpc>
                <a:spcPct val="90000"/>
              </a:lnSpc>
              <a:spcBef>
                <a:spcPct val="0"/>
              </a:spcBef>
              <a:buNone/>
              <a:defRPr sz="3600" b="1" kern="1200">
                <a:solidFill>
                  <a:schemeClr val="bg1"/>
                </a:solidFill>
                <a:latin typeface="+mn-lt"/>
                <a:ea typeface="+mn-ea"/>
                <a:cs typeface="+mj-cs"/>
              </a:defRPr>
            </a:lvl1pPr>
          </a:lstStyle>
          <a:p>
            <a:pPr marL="0" marR="0" lvl="0" indent="0" algn="l" defTabSz="914377" rtl="0" eaLnBrk="1" fontAlgn="auto" latinLnBrk="1" hangingPunct="1">
              <a:lnSpc>
                <a:spcPct val="90000"/>
              </a:lnSpc>
              <a:spcBef>
                <a:spcPct val="0"/>
              </a:spcBef>
              <a:spcAft>
                <a:spcPts val="0"/>
              </a:spcAft>
              <a:buClrTx/>
              <a:buSzTx/>
              <a:buFontTx/>
              <a:buNone/>
              <a:tabLst/>
              <a:defRPr/>
            </a:pPr>
            <a:r>
              <a:rPr kumimoji="0" lang="en-US" sz="1800" b="1" i="1" u="none" strike="noStrike" kern="1200" cap="none" spc="0" normalizeH="0" baseline="0" noProof="0" dirty="0">
                <a:ln>
                  <a:noFill/>
                </a:ln>
                <a:solidFill>
                  <a:sysClr val="window" lastClr="FFFFFF"/>
                </a:solidFill>
                <a:effectLst/>
                <a:uLnTx/>
                <a:uFillTx/>
                <a:latin typeface="Calibri" panose="020F0502020204030204"/>
                <a:ea typeface="+mn-ea"/>
                <a:cs typeface="+mj-cs"/>
              </a:rPr>
              <a:t>[B6] A hybrid heuristic-based tuned support vector regression model for cloud load prediction</a:t>
            </a:r>
            <a:endParaRPr kumimoji="0" lang="en-US" sz="1600" b="1" i="1" u="none" strike="noStrike" kern="1200" cap="none" spc="0" normalizeH="0" baseline="0" noProof="0" dirty="0">
              <a:ln>
                <a:noFill/>
              </a:ln>
              <a:solidFill>
                <a:srgbClr val="FFC000"/>
              </a:solidFill>
              <a:effectLst/>
              <a:uLnTx/>
              <a:uFillTx/>
              <a:latin typeface="Calibri" panose="020F0502020204030204"/>
              <a:ea typeface="+mn-ea"/>
              <a:cs typeface="+mj-cs"/>
            </a:endParaRPr>
          </a:p>
        </p:txBody>
      </p:sp>
    </p:spTree>
    <p:extLst>
      <p:ext uri="{BB962C8B-B14F-4D97-AF65-F5344CB8AC3E}">
        <p14:creationId xmlns:p14="http://schemas.microsoft.com/office/powerpoint/2010/main" val="10002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a:solidFill>
                  <a:srgbClr val="FFFFFF"/>
                </a:solidFill>
                <a:latin typeface="Calibri"/>
              </a:rPr>
              <a:t>Related Works (3)</a:t>
            </a:r>
            <a:endParaRPr lang="en-US" sz="3600" b="0" strike="noStrike" spc="-1">
              <a:solidFill>
                <a:srgbClr val="000000"/>
              </a:solidFill>
              <a:latin typeface="Calibri"/>
            </a:endParaRPr>
          </a:p>
        </p:txBody>
      </p:sp>
      <p:sp>
        <p:nvSpPr>
          <p:cNvPr id="2" name="TextBox 1">
            <a:extLst>
              <a:ext uri="{FF2B5EF4-FFF2-40B4-BE49-F238E27FC236}">
                <a16:creationId xmlns:a16="http://schemas.microsoft.com/office/drawing/2014/main" id="{FFD5048E-068E-4FA6-32DA-857DE364C562}"/>
              </a:ext>
            </a:extLst>
          </p:cNvPr>
          <p:cNvSpPr txBox="1"/>
          <p:nvPr/>
        </p:nvSpPr>
        <p:spPr>
          <a:xfrm>
            <a:off x="304800" y="1195080"/>
            <a:ext cx="11696700" cy="769441"/>
          </a:xfrm>
          <a:prstGeom prst="rect">
            <a:avLst/>
          </a:prstGeom>
          <a:noFill/>
        </p:spPr>
        <p:txBody>
          <a:bodyPr wrap="square" rtlCol="0">
            <a:spAutoFit/>
          </a:bodyPr>
          <a:lstStyle/>
          <a:p>
            <a:pPr marL="285750" indent="-285750">
              <a:buFont typeface="Wingdings" panose="05000000000000000000" pitchFamily="2" charset="2"/>
              <a:buChar char="q"/>
            </a:pPr>
            <a:r>
              <a:rPr lang="en-US" sz="2200" dirty="0">
                <a:latin typeface="Calibri" panose="020F0502020204030204" pitchFamily="34" charset="0"/>
                <a:cs typeface="Calibri" panose="020F0502020204030204" pitchFamily="34" charset="0"/>
              </a:rPr>
              <a:t>Deep Learning approaches [C7, C8, C9, C10, C11] have been used in various time series prediction methods in cloud computing.</a:t>
            </a:r>
          </a:p>
        </p:txBody>
      </p:sp>
      <p:sp>
        <p:nvSpPr>
          <p:cNvPr id="4" name="TextBox 3">
            <a:extLst>
              <a:ext uri="{FF2B5EF4-FFF2-40B4-BE49-F238E27FC236}">
                <a16:creationId xmlns:a16="http://schemas.microsoft.com/office/drawing/2014/main" id="{21A638B7-0FAB-AD89-FB52-C458330CC261}"/>
              </a:ext>
            </a:extLst>
          </p:cNvPr>
          <p:cNvSpPr txBox="1"/>
          <p:nvPr/>
        </p:nvSpPr>
        <p:spPr>
          <a:xfrm>
            <a:off x="723530" y="2102082"/>
            <a:ext cx="11128159"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[C7] author offered a prediction approach based on LSTM model for predicting actual resource and mean resource with ability to learn long-term relationships from data.</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[C9, C10] employing bidirectional LSTM (</a:t>
            </a:r>
            <a:r>
              <a:rPr lang="en-US" sz="2000" dirty="0" err="1">
                <a:latin typeface="Calibri" panose="020F0502020204030204" pitchFamily="34" charset="0"/>
                <a:cs typeface="Calibri" panose="020F0502020204030204" pitchFamily="34" charset="0"/>
              </a:rPr>
              <a:t>BiLSTM</a:t>
            </a:r>
            <a:r>
              <a:rPr lang="en-US" sz="2000" dirty="0">
                <a:latin typeface="Calibri" panose="020F0502020204030204" pitchFamily="34" charset="0"/>
                <a:cs typeface="Calibri" panose="020F0502020204030204" pitchFamily="34" charset="0"/>
              </a:rPr>
              <a:t>) for deep learning prediction model to enhance performance of LSTM for large-scale resource consumption prediction in the cloud computing environment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[C11]  proposed a hybrid approach by combining RNN and Bi-LSTM to forecast CPU workload of VMs in cloud system which can improve the performance of using single technique separately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[C8] the author proposed the combination between CNN and LSTM model for predicting workload variables (CPU). CNN is used for extract the complex features of each VM usage component after LSTM network for modeling temporal information of periodic trends.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a:solidFill>
                  <a:srgbClr val="FFFFFF"/>
                </a:solidFill>
                <a:latin typeface="Calibri"/>
              </a:rPr>
              <a:t>Related Works (3)</a:t>
            </a:r>
            <a:endParaRPr lang="en-US" sz="3600" b="0" strike="noStrike" spc="-1">
              <a:solidFill>
                <a:srgbClr val="000000"/>
              </a:solidFill>
              <a:latin typeface="Calibri"/>
            </a:endParaRPr>
          </a:p>
        </p:txBody>
      </p:sp>
      <p:sp>
        <p:nvSpPr>
          <p:cNvPr id="2" name="TextBox 1">
            <a:extLst>
              <a:ext uri="{FF2B5EF4-FFF2-40B4-BE49-F238E27FC236}">
                <a16:creationId xmlns:a16="http://schemas.microsoft.com/office/drawing/2014/main" id="{FFD5048E-068E-4FA6-32DA-857DE364C562}"/>
              </a:ext>
            </a:extLst>
          </p:cNvPr>
          <p:cNvSpPr txBox="1"/>
          <p:nvPr/>
        </p:nvSpPr>
        <p:spPr>
          <a:xfrm>
            <a:off x="304800" y="1195080"/>
            <a:ext cx="11696700" cy="769441"/>
          </a:xfrm>
          <a:prstGeom prst="rect">
            <a:avLst/>
          </a:prstGeom>
          <a:noFill/>
        </p:spPr>
        <p:txBody>
          <a:bodyPr wrap="square" rtlCol="0">
            <a:spAutoFit/>
          </a:bodyPr>
          <a:lstStyle/>
          <a:p>
            <a:pPr marL="285750" indent="-285750">
              <a:buFont typeface="Wingdings" panose="05000000000000000000" pitchFamily="2" charset="2"/>
              <a:buChar char="q"/>
            </a:pPr>
            <a:r>
              <a:rPr lang="en-US" sz="2200" dirty="0">
                <a:latin typeface="Calibri" panose="020F0502020204030204" pitchFamily="34" charset="0"/>
                <a:cs typeface="Calibri" panose="020F0502020204030204" pitchFamily="34" charset="0"/>
              </a:rPr>
              <a:t>Deep Learning approaches [C7, C8, C9, C10, C11] have been used in various time series prediction methods in cloud computing.</a:t>
            </a:r>
          </a:p>
        </p:txBody>
      </p:sp>
      <p:sp>
        <p:nvSpPr>
          <p:cNvPr id="5" name="TextBox 4">
            <a:extLst>
              <a:ext uri="{FF2B5EF4-FFF2-40B4-BE49-F238E27FC236}">
                <a16:creationId xmlns:a16="http://schemas.microsoft.com/office/drawing/2014/main" id="{7239FAE7-6774-E0DD-37A1-7B98F6C63FD5}"/>
              </a:ext>
            </a:extLst>
          </p:cNvPr>
          <p:cNvSpPr txBox="1"/>
          <p:nvPr/>
        </p:nvSpPr>
        <p:spPr>
          <a:xfrm>
            <a:off x="837832" y="2209201"/>
            <a:ext cx="1033915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Only consider univariate metrics (CPU) to make prediction that insufficient accuracy</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LSTM, CNN –based is sequential processing that make time series data must processed sample by sample and also past information retained through past hidden states that make model complexity is higher then will be more delay when deploy in a real environment</a:t>
            </a:r>
          </a:p>
        </p:txBody>
      </p:sp>
    </p:spTree>
    <p:extLst>
      <p:ext uri="{BB962C8B-B14F-4D97-AF65-F5344CB8AC3E}">
        <p14:creationId xmlns:p14="http://schemas.microsoft.com/office/powerpoint/2010/main" val="65710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dirty="0">
                <a:solidFill>
                  <a:srgbClr val="FFFFFF"/>
                </a:solidFill>
                <a:latin typeface="Calibri"/>
              </a:rPr>
              <a:t>Content</a:t>
            </a:r>
            <a:endParaRPr lang="en-US" sz="3600" b="0" strike="noStrike" spc="-1" dirty="0">
              <a:solidFill>
                <a:srgbClr val="000000"/>
              </a:solidFill>
              <a:latin typeface="Calibri"/>
            </a:endParaRPr>
          </a:p>
        </p:txBody>
      </p:sp>
      <p:sp>
        <p:nvSpPr>
          <p:cNvPr id="2" name="TextBox 1">
            <a:extLst>
              <a:ext uri="{FF2B5EF4-FFF2-40B4-BE49-F238E27FC236}">
                <a16:creationId xmlns:a16="http://schemas.microsoft.com/office/drawing/2014/main" id="{9F9B0FA4-DBFF-39D8-0200-D84F09AC9A51}"/>
              </a:ext>
            </a:extLst>
          </p:cNvPr>
          <p:cNvSpPr txBox="1"/>
          <p:nvPr/>
        </p:nvSpPr>
        <p:spPr>
          <a:xfrm>
            <a:off x="206829" y="1458686"/>
            <a:ext cx="4571316" cy="4524315"/>
          </a:xfrm>
          <a:prstGeom prst="rect">
            <a:avLst/>
          </a:prstGeom>
          <a:noFill/>
        </p:spPr>
        <p:txBody>
          <a:bodyPr wrap="none" rtlCol="0">
            <a:spAutoFit/>
          </a:bodyPr>
          <a:lstStyle/>
          <a:p>
            <a:pPr marL="400050" indent="-400050">
              <a:buFont typeface="+mj-lt"/>
              <a:buAutoNum type="romanUcPeriod"/>
            </a:pPr>
            <a:r>
              <a:rPr lang="en-US" sz="2400" dirty="0"/>
              <a:t>Introduction</a:t>
            </a:r>
          </a:p>
          <a:p>
            <a:pPr marL="400050" indent="-400050">
              <a:buFont typeface="+mj-lt"/>
              <a:buAutoNum type="romanUcPeriod"/>
            </a:pPr>
            <a:endParaRPr lang="en-US" sz="2400" dirty="0"/>
          </a:p>
          <a:p>
            <a:pPr marL="400050" indent="-400050">
              <a:buFont typeface="+mj-lt"/>
              <a:buAutoNum type="romanUcPeriod"/>
            </a:pPr>
            <a:r>
              <a:rPr lang="en-US" sz="2400" dirty="0"/>
              <a:t>Related Work</a:t>
            </a:r>
          </a:p>
          <a:p>
            <a:pPr marL="400050" indent="-400050">
              <a:buFont typeface="+mj-lt"/>
              <a:buAutoNum type="romanUcPeriod"/>
            </a:pPr>
            <a:endParaRPr lang="en-US" sz="2400" dirty="0"/>
          </a:p>
          <a:p>
            <a:pPr marL="400050" indent="-400050">
              <a:buFont typeface="+mj-lt"/>
              <a:buAutoNum type="romanUcPeriod"/>
            </a:pPr>
            <a:r>
              <a:rPr lang="en-US" sz="2400" dirty="0"/>
              <a:t>Problem Formulation</a:t>
            </a:r>
          </a:p>
          <a:p>
            <a:pPr marL="400050" indent="-400050">
              <a:buFont typeface="+mj-lt"/>
              <a:buAutoNum type="romanUcPeriod"/>
            </a:pPr>
            <a:endParaRPr lang="en-US" sz="2400" dirty="0"/>
          </a:p>
          <a:p>
            <a:pPr marL="400050" indent="-400050">
              <a:buFont typeface="+mj-lt"/>
              <a:buAutoNum type="romanUcPeriod"/>
            </a:pPr>
            <a:r>
              <a:rPr lang="en-US" sz="2400" dirty="0"/>
              <a:t>Proposed Method</a:t>
            </a:r>
          </a:p>
          <a:p>
            <a:pPr marL="400050" indent="-400050">
              <a:buFont typeface="+mj-lt"/>
              <a:buAutoNum type="romanUcPeriod"/>
            </a:pPr>
            <a:endParaRPr lang="en-US" sz="2400" dirty="0"/>
          </a:p>
          <a:p>
            <a:pPr marL="400050" indent="-400050">
              <a:buFont typeface="+mj-lt"/>
              <a:buAutoNum type="romanUcPeriod"/>
            </a:pPr>
            <a:r>
              <a:rPr lang="en-US" sz="2400" dirty="0"/>
              <a:t>Performance Evaluation</a:t>
            </a:r>
          </a:p>
          <a:p>
            <a:pPr marL="400050" indent="-400050">
              <a:buFont typeface="+mj-lt"/>
              <a:buAutoNum type="romanUcPeriod"/>
            </a:pPr>
            <a:endParaRPr lang="en-US" sz="2400" dirty="0"/>
          </a:p>
          <a:p>
            <a:pPr marL="400050" indent="-400050">
              <a:buFont typeface="+mj-lt"/>
              <a:buAutoNum type="romanUcPeriod"/>
            </a:pPr>
            <a:r>
              <a:rPr lang="en-US" sz="2400" dirty="0"/>
              <a:t>Conclusion and Future Work.</a:t>
            </a:r>
          </a:p>
          <a:p>
            <a:pPr marL="400050" indent="-400050">
              <a:buFont typeface="+mj-lt"/>
              <a:buAutoNum type="romanUcPeriod"/>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a:solidFill>
                  <a:srgbClr val="FFFFFF"/>
                </a:solidFill>
                <a:latin typeface="Calibri"/>
              </a:rPr>
              <a:t>Problem Formulation</a:t>
            </a:r>
            <a:endParaRPr lang="en-US" sz="3600" b="0" strike="noStrike" spc="-1">
              <a:solidFill>
                <a:srgbClr val="000000"/>
              </a:solidFill>
              <a:latin typeface="Calibri"/>
            </a:endParaRPr>
          </a:p>
        </p:txBody>
      </p:sp>
      <p:pic>
        <p:nvPicPr>
          <p:cNvPr id="3" name="Picture 2">
            <a:extLst>
              <a:ext uri="{FF2B5EF4-FFF2-40B4-BE49-F238E27FC236}">
                <a16:creationId xmlns:a16="http://schemas.microsoft.com/office/drawing/2014/main" id="{A869594E-DF28-7CA6-5F3B-CF436B7BF373}"/>
              </a:ext>
            </a:extLst>
          </p:cNvPr>
          <p:cNvPicPr>
            <a:picLocks noChangeAspect="1"/>
          </p:cNvPicPr>
          <p:nvPr/>
        </p:nvPicPr>
        <p:blipFill>
          <a:blip r:embed="rId2"/>
          <a:stretch>
            <a:fillRect/>
          </a:stretch>
        </p:blipFill>
        <p:spPr>
          <a:xfrm>
            <a:off x="6096000" y="2623930"/>
            <a:ext cx="5579366" cy="3648282"/>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24C4445-32A3-D1C4-81A6-15D6D83EC187}"/>
                  </a:ext>
                </a:extLst>
              </p:cNvPr>
              <p:cNvSpPr txBox="1"/>
              <p:nvPr/>
            </p:nvSpPr>
            <p:spPr>
              <a:xfrm>
                <a:off x="236102" y="1251982"/>
                <a:ext cx="1872372" cy="276999"/>
              </a:xfrm>
              <a:prstGeom prst="rect">
                <a:avLst/>
              </a:prstGeom>
              <a:noFill/>
            </p:spPr>
            <p:txBody>
              <a:bodyPr wrap="none" lIns="0" tIns="0" rIns="0" bIns="0" rtlCol="0">
                <a:spAutoFit/>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𝑡</m:t>
                        </m:r>
                      </m:sub>
                    </m:sSub>
                  </m:oMath>
                </a14:m>
                <a:r>
                  <a:rPr lang="en-US" dirty="0"/>
                  <a:t> </a:t>
                </a:r>
                <a14:m>
                  <m:oMath xmlns:m="http://schemas.openxmlformats.org/officeDocument/2006/math">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m:t>
                        </m:r>
                        <m:r>
                          <a:rPr lang="en-US" b="0" i="1" dirty="0" smtClean="0">
                            <a:latin typeface="Cambria Math" panose="02040503050406030204" pitchFamily="18" charset="0"/>
                          </a:rPr>
                          <m:t>𝑥</m:t>
                        </m:r>
                      </m:e>
                      <m:sub>
                        <m:r>
                          <a:rPr lang="en-US" i="1" dirty="0">
                            <a:latin typeface="Cambria Math" panose="02040503050406030204" pitchFamily="18" charset="0"/>
                          </a:rPr>
                          <m:t>1</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𝑑</m:t>
                        </m:r>
                      </m:sub>
                    </m:sSub>
                    <m:r>
                      <a:rPr lang="en-US" b="0" i="1" dirty="0" smtClean="0">
                        <a:latin typeface="Cambria Math" panose="02040503050406030204" pitchFamily="18" charset="0"/>
                      </a:rPr>
                      <m:t>}</m:t>
                    </m:r>
                  </m:oMath>
                </a14:m>
                <a:endParaRPr lang="en-US" dirty="0"/>
              </a:p>
            </p:txBody>
          </p:sp>
        </mc:Choice>
        <mc:Fallback>
          <p:sp>
            <p:nvSpPr>
              <p:cNvPr id="5" name="TextBox 4">
                <a:extLst>
                  <a:ext uri="{FF2B5EF4-FFF2-40B4-BE49-F238E27FC236}">
                    <a16:creationId xmlns:a16="http://schemas.microsoft.com/office/drawing/2014/main" id="{124C4445-32A3-D1C4-81A6-15D6D83EC187}"/>
                  </a:ext>
                </a:extLst>
              </p:cNvPr>
              <p:cNvSpPr txBox="1">
                <a:spLocks noRot="1" noChangeAspect="1" noMove="1" noResize="1" noEditPoints="1" noAdjustHandles="1" noChangeArrowheads="1" noChangeShapeType="1" noTextEdit="1"/>
              </p:cNvSpPr>
              <p:nvPr/>
            </p:nvSpPr>
            <p:spPr>
              <a:xfrm>
                <a:off x="236102" y="1251982"/>
                <a:ext cx="1872372" cy="276999"/>
              </a:xfrm>
              <a:prstGeom prst="rect">
                <a:avLst/>
              </a:prstGeom>
              <a:blipFill>
                <a:blip r:embed="rId3"/>
                <a:stretch>
                  <a:fillRect l="-3257" t="-28261" r="-5212" b="-500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CAE406F-C8C6-4417-9BF5-40E1902430C9}"/>
              </a:ext>
            </a:extLst>
          </p:cNvPr>
          <p:cNvSpPr txBox="1"/>
          <p:nvPr/>
        </p:nvSpPr>
        <p:spPr>
          <a:xfrm>
            <a:off x="137631" y="2024811"/>
            <a:ext cx="9836860" cy="369332"/>
          </a:xfrm>
          <a:prstGeom prst="rect">
            <a:avLst/>
          </a:prstGeom>
          <a:noFill/>
        </p:spPr>
        <p:txBody>
          <a:bodyPr wrap="none" rtlCol="0">
            <a:spAutoFit/>
          </a:bodyPr>
          <a:lstStyle/>
          <a:p>
            <a:r>
              <a:rPr lang="en-US" dirty="0"/>
              <a:t>Indicates the multivariate time series data of VMs (CPU, memory, network) in the current state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8CAF80E-E23A-EB86-99A9-2E16EB7246C2}"/>
                  </a:ext>
                </a:extLst>
              </p:cNvPr>
              <p:cNvSpPr txBox="1"/>
              <p:nvPr/>
            </p:nvSpPr>
            <p:spPr>
              <a:xfrm>
                <a:off x="236102" y="3429000"/>
                <a:ext cx="6315620" cy="1754326"/>
              </a:xfrm>
              <a:prstGeom prst="rect">
                <a:avLst/>
              </a:prstGeom>
              <a:noFill/>
            </p:spPr>
            <p:txBody>
              <a:bodyPr wrap="square" rtlCol="0">
                <a:spAutoFit/>
              </a:bodyPr>
              <a:lstStyle/>
              <a:p>
                <a:r>
                  <a:rPr lang="en-US" dirty="0"/>
                  <a:t>Goal: </a:t>
                </a:r>
              </a:p>
              <a:p>
                <a:r>
                  <a:rPr lang="en-US" dirty="0"/>
                  <a:t>- predict future observations state of VMs at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𝑡</m:t>
                        </m:r>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endParaRPr lang="en-US" b="0" dirty="0"/>
              </a:p>
              <a:p>
                <a:r>
                  <a:rPr lang="en-US" dirty="0"/>
                  <a:t>- with the using of historical data comprising a window </a:t>
                </a:r>
              </a:p>
              <a:p>
                <a:pPr algn="ctr"/>
                <a:r>
                  <a:rPr lang="en-US" dirty="0"/>
                  <a:t>[</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𝑐𝑢𝑟𝑟</m:t>
                        </m:r>
                        <m:r>
                          <a:rPr lang="en-US" b="0" i="1" dirty="0" smtClean="0">
                            <a:latin typeface="Cambria Math" panose="02040503050406030204" pitchFamily="18" charset="0"/>
                          </a:rPr>
                          <m:t>−</m:t>
                        </m:r>
                        <m:r>
                          <a:rPr lang="en-US" b="0" i="1" dirty="0" smtClean="0">
                            <a:latin typeface="Cambria Math" panose="02040503050406030204" pitchFamily="18" charset="0"/>
                          </a:rPr>
                          <m:t>𝑙</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𝑐𝑢𝑟𝑟</m:t>
                        </m:r>
                      </m:sub>
                    </m:sSub>
                  </m:oMath>
                </a14:m>
                <a:r>
                  <a:rPr lang="en-US" dirty="0"/>
                  <a:t>]</a:t>
                </a:r>
              </a:p>
              <a:p>
                <a:r>
                  <a:rPr lang="en-US" dirty="0"/>
                  <a:t>- aim to predict observation in the future window</a:t>
                </a:r>
              </a:p>
              <a:p>
                <a:pPr algn="ctr"/>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𝑐𝑢𝑟𝑟</m:t>
                        </m:r>
                        <m:r>
                          <a:rPr lang="en-US" b="0" i="1" dirty="0" smtClean="0">
                            <a:latin typeface="Cambria Math" panose="02040503050406030204" pitchFamily="18" charset="0"/>
                          </a:rPr>
                          <m:t>+1</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𝑐𝑢𝑟𝑟</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oMath>
                </a14:m>
                <a:r>
                  <a:rPr lang="en-US" dirty="0"/>
                  <a:t>] (multi-step ahead </a:t>
                </a:r>
                <a:r>
                  <a:rPr lang="en-US" dirty="0" err="1"/>
                  <a:t>predition</a:t>
                </a:r>
                <a:r>
                  <a:rPr lang="en-US" dirty="0"/>
                  <a:t>)</a:t>
                </a:r>
              </a:p>
            </p:txBody>
          </p:sp>
        </mc:Choice>
        <mc:Fallback>
          <p:sp>
            <p:nvSpPr>
              <p:cNvPr id="7" name="TextBox 6">
                <a:extLst>
                  <a:ext uri="{FF2B5EF4-FFF2-40B4-BE49-F238E27FC236}">
                    <a16:creationId xmlns:a16="http://schemas.microsoft.com/office/drawing/2014/main" id="{78CAF80E-E23A-EB86-99A9-2E16EB7246C2}"/>
                  </a:ext>
                </a:extLst>
              </p:cNvPr>
              <p:cNvSpPr txBox="1">
                <a:spLocks noRot="1" noChangeAspect="1" noMove="1" noResize="1" noEditPoints="1" noAdjustHandles="1" noChangeArrowheads="1" noChangeShapeType="1" noTextEdit="1"/>
              </p:cNvSpPr>
              <p:nvPr/>
            </p:nvSpPr>
            <p:spPr>
              <a:xfrm>
                <a:off x="236102" y="3429000"/>
                <a:ext cx="6315620" cy="1754326"/>
              </a:xfrm>
              <a:prstGeom prst="rect">
                <a:avLst/>
              </a:prstGeom>
              <a:blipFill>
                <a:blip r:embed="rId4"/>
                <a:stretch>
                  <a:fillRect l="-869" t="-2091" b="-4530"/>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a:solidFill>
                  <a:srgbClr val="FFFFFF"/>
                </a:solidFill>
                <a:latin typeface="Calibri"/>
              </a:rPr>
              <a:t>Proposed Method</a:t>
            </a:r>
            <a:endParaRPr lang="en-US" sz="3600" b="0" strike="noStrike" spc="-1">
              <a:solidFill>
                <a:srgbClr val="000000"/>
              </a:solidFill>
              <a:latin typeface="Calibri"/>
            </a:endParaRPr>
          </a:p>
        </p:txBody>
      </p:sp>
      <p:pic>
        <p:nvPicPr>
          <p:cNvPr id="2" name="Picture 1">
            <a:extLst>
              <a:ext uri="{FF2B5EF4-FFF2-40B4-BE49-F238E27FC236}">
                <a16:creationId xmlns:a16="http://schemas.microsoft.com/office/drawing/2014/main" id="{89003B64-E72B-64A5-3FF9-AA51598D11E2}"/>
              </a:ext>
            </a:extLst>
          </p:cNvPr>
          <p:cNvPicPr>
            <a:picLocks noChangeAspect="1"/>
          </p:cNvPicPr>
          <p:nvPr/>
        </p:nvPicPr>
        <p:blipFill rotWithShape="1">
          <a:blip r:embed="rId2">
            <a:extLst>
              <a:ext uri="{28A0092B-C50C-407E-A947-70E740481C1C}">
                <a14:useLocalDpi xmlns:a14="http://schemas.microsoft.com/office/drawing/2010/main" val="0"/>
              </a:ext>
            </a:extLst>
          </a:blip>
          <a:srcRect b="22218"/>
          <a:stretch/>
        </p:blipFill>
        <p:spPr>
          <a:xfrm>
            <a:off x="862442" y="1194660"/>
            <a:ext cx="4069612" cy="4105309"/>
          </a:xfrm>
          <a:prstGeom prst="rect">
            <a:avLst/>
          </a:prstGeom>
        </p:spPr>
      </p:pic>
      <p:sp>
        <p:nvSpPr>
          <p:cNvPr id="4" name="Rectangle 3">
            <a:extLst>
              <a:ext uri="{FF2B5EF4-FFF2-40B4-BE49-F238E27FC236}">
                <a16:creationId xmlns:a16="http://schemas.microsoft.com/office/drawing/2014/main" id="{34C9BB32-5C36-66E2-6888-C7038E4673A1}"/>
              </a:ext>
            </a:extLst>
          </p:cNvPr>
          <p:cNvSpPr/>
          <p:nvPr/>
        </p:nvSpPr>
        <p:spPr>
          <a:xfrm>
            <a:off x="1233996" y="5299969"/>
            <a:ext cx="1526960" cy="47939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D336FFF-62BD-DCD3-B3F1-0C7C227878E9}"/>
              </a:ext>
            </a:extLst>
          </p:cNvPr>
          <p:cNvSpPr txBox="1"/>
          <p:nvPr/>
        </p:nvSpPr>
        <p:spPr>
          <a:xfrm>
            <a:off x="1233996" y="5317698"/>
            <a:ext cx="1527085" cy="461665"/>
          </a:xfrm>
          <a:prstGeom prst="rect">
            <a:avLst/>
          </a:prstGeom>
          <a:noFill/>
        </p:spPr>
        <p:txBody>
          <a:bodyPr wrap="none" rtlCol="0">
            <a:spAutoFit/>
          </a:bodyPr>
          <a:lstStyle/>
          <a:p>
            <a:pPr algn="ctr"/>
            <a:r>
              <a:rPr lang="en-US" sz="1200" dirty="0"/>
              <a:t>Transformer-based </a:t>
            </a:r>
          </a:p>
          <a:p>
            <a:pPr algn="ctr"/>
            <a:r>
              <a:rPr lang="en-US" sz="1200" dirty="0"/>
              <a:t>Model Training</a:t>
            </a:r>
          </a:p>
        </p:txBody>
      </p:sp>
      <p:sp>
        <p:nvSpPr>
          <p:cNvPr id="6" name="Rectangle 5">
            <a:extLst>
              <a:ext uri="{FF2B5EF4-FFF2-40B4-BE49-F238E27FC236}">
                <a16:creationId xmlns:a16="http://schemas.microsoft.com/office/drawing/2014/main" id="{BE968EDD-DB38-98A1-5103-7C4CE9F298FA}"/>
              </a:ext>
            </a:extLst>
          </p:cNvPr>
          <p:cNvSpPr/>
          <p:nvPr/>
        </p:nvSpPr>
        <p:spPr>
          <a:xfrm>
            <a:off x="3206319" y="5282240"/>
            <a:ext cx="1526960" cy="47939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C241477-2891-5BA6-6B11-276DCB87C7A7}"/>
              </a:ext>
            </a:extLst>
          </p:cNvPr>
          <p:cNvSpPr txBox="1"/>
          <p:nvPr/>
        </p:nvSpPr>
        <p:spPr>
          <a:xfrm>
            <a:off x="3206319" y="5299969"/>
            <a:ext cx="1527085" cy="461665"/>
          </a:xfrm>
          <a:prstGeom prst="rect">
            <a:avLst/>
          </a:prstGeom>
          <a:noFill/>
        </p:spPr>
        <p:txBody>
          <a:bodyPr wrap="none" rtlCol="0">
            <a:spAutoFit/>
          </a:bodyPr>
          <a:lstStyle/>
          <a:p>
            <a:pPr algn="ctr"/>
            <a:r>
              <a:rPr lang="en-US" sz="1200" dirty="0"/>
              <a:t>Transformer-based </a:t>
            </a:r>
          </a:p>
          <a:p>
            <a:pPr algn="ctr"/>
            <a:r>
              <a:rPr lang="en-US" sz="1200" dirty="0"/>
              <a:t>Model Trained</a:t>
            </a:r>
          </a:p>
        </p:txBody>
      </p:sp>
      <p:sp>
        <p:nvSpPr>
          <p:cNvPr id="8" name="Rectangle 7">
            <a:extLst>
              <a:ext uri="{FF2B5EF4-FFF2-40B4-BE49-F238E27FC236}">
                <a16:creationId xmlns:a16="http://schemas.microsoft.com/office/drawing/2014/main" id="{43862C65-A7F3-5FDF-D9FB-C62F055484DB}"/>
              </a:ext>
            </a:extLst>
          </p:cNvPr>
          <p:cNvSpPr/>
          <p:nvPr/>
        </p:nvSpPr>
        <p:spPr>
          <a:xfrm>
            <a:off x="4733279" y="5984344"/>
            <a:ext cx="1747420" cy="47939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63F41CC-DA49-F312-A1D7-4E5BC8FB93C1}"/>
              </a:ext>
            </a:extLst>
          </p:cNvPr>
          <p:cNvSpPr txBox="1"/>
          <p:nvPr/>
        </p:nvSpPr>
        <p:spPr>
          <a:xfrm>
            <a:off x="4733279" y="6002841"/>
            <a:ext cx="1827742" cy="461665"/>
          </a:xfrm>
          <a:prstGeom prst="rect">
            <a:avLst/>
          </a:prstGeom>
          <a:noFill/>
        </p:spPr>
        <p:txBody>
          <a:bodyPr wrap="square" rtlCol="0">
            <a:spAutoFit/>
          </a:bodyPr>
          <a:lstStyle/>
          <a:p>
            <a:pPr algn="ctr"/>
            <a:r>
              <a:rPr lang="en-US" sz="1200" dirty="0"/>
              <a:t>Predict Utilization for future resource usage</a:t>
            </a:r>
          </a:p>
        </p:txBody>
      </p:sp>
      <p:cxnSp>
        <p:nvCxnSpPr>
          <p:cNvPr id="11" name="Straight Arrow Connector 10">
            <a:extLst>
              <a:ext uri="{FF2B5EF4-FFF2-40B4-BE49-F238E27FC236}">
                <a16:creationId xmlns:a16="http://schemas.microsoft.com/office/drawing/2014/main" id="{374EDEDD-E391-F65B-7431-F925B3421B6B}"/>
              </a:ext>
            </a:extLst>
          </p:cNvPr>
          <p:cNvCxnSpPr>
            <a:cxnSpLocks/>
            <a:stCxn id="5" idx="3"/>
            <a:endCxn id="7" idx="1"/>
          </p:cNvCxnSpPr>
          <p:nvPr/>
        </p:nvCxnSpPr>
        <p:spPr>
          <a:xfrm flipV="1">
            <a:off x="2761081" y="5530802"/>
            <a:ext cx="445238" cy="17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B2EC053-843B-FA3B-CA55-93FFFD82FE79}"/>
              </a:ext>
            </a:extLst>
          </p:cNvPr>
          <p:cNvCxnSpPr>
            <a:cxnSpLocks/>
            <a:stCxn id="7" idx="2"/>
            <a:endCxn id="9" idx="1"/>
          </p:cNvCxnSpPr>
          <p:nvPr/>
        </p:nvCxnSpPr>
        <p:spPr>
          <a:xfrm rot="16200000" flipH="1">
            <a:off x="4115550" y="5615945"/>
            <a:ext cx="472040" cy="76341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1026" name="Picture 2" descr="Transformer Model And variants of Transformer (ChatGPT) | by Sharan Harsoor  | AI Mind">
            <a:extLst>
              <a:ext uri="{FF2B5EF4-FFF2-40B4-BE49-F238E27FC236}">
                <a16:creationId xmlns:a16="http://schemas.microsoft.com/office/drawing/2014/main" id="{183BFF52-C231-8917-E6BF-853CB7057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371" y="1501932"/>
            <a:ext cx="4099829" cy="43240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07C161D9-E76D-24E0-94BB-B84E3F6228B1}"/>
              </a:ext>
            </a:extLst>
          </p:cNvPr>
          <p:cNvPicPr>
            <a:picLocks noChangeAspect="1"/>
          </p:cNvPicPr>
          <p:nvPr/>
        </p:nvPicPr>
        <p:blipFill rotWithShape="1">
          <a:blip r:embed="rId2"/>
          <a:srcRect r="28360"/>
          <a:stretch/>
        </p:blipFill>
        <p:spPr>
          <a:xfrm>
            <a:off x="320743" y="1707788"/>
            <a:ext cx="6772275" cy="2293922"/>
          </a:xfrm>
          <a:prstGeom prst="rect">
            <a:avLst/>
          </a:prstGeom>
        </p:spPr>
      </p:pic>
      <p:sp>
        <p:nvSpPr>
          <p:cNvPr id="71" name="TextBox 70">
            <a:extLst>
              <a:ext uri="{FF2B5EF4-FFF2-40B4-BE49-F238E27FC236}">
                <a16:creationId xmlns:a16="http://schemas.microsoft.com/office/drawing/2014/main" id="{EA58CF4B-1BE8-94DA-AAE9-2DA44E91BB2E}"/>
              </a:ext>
            </a:extLst>
          </p:cNvPr>
          <p:cNvSpPr txBox="1"/>
          <p:nvPr/>
        </p:nvSpPr>
        <p:spPr>
          <a:xfrm>
            <a:off x="1870146" y="1519224"/>
            <a:ext cx="1368323" cy="369332"/>
          </a:xfrm>
          <a:prstGeom prst="rect">
            <a:avLst/>
          </a:prstGeom>
          <a:noFill/>
        </p:spPr>
        <p:txBody>
          <a:bodyPr wrap="none" rtlCol="0">
            <a:spAutoFit/>
          </a:bodyPr>
          <a:lstStyle/>
          <a:p>
            <a:r>
              <a:rPr lang="en-US" i="1" dirty="0">
                <a:solidFill>
                  <a:srgbClr val="FF0000"/>
                </a:solidFill>
              </a:rPr>
              <a:t>Parsing logic</a:t>
            </a:r>
          </a:p>
        </p:txBody>
      </p:sp>
      <p:sp>
        <p:nvSpPr>
          <p:cNvPr id="72" name="TextBox 71">
            <a:extLst>
              <a:ext uri="{FF2B5EF4-FFF2-40B4-BE49-F238E27FC236}">
                <a16:creationId xmlns:a16="http://schemas.microsoft.com/office/drawing/2014/main" id="{2A507BC2-D5D1-43FA-05B9-40EC6CCCB485}"/>
              </a:ext>
            </a:extLst>
          </p:cNvPr>
          <p:cNvSpPr txBox="1"/>
          <p:nvPr/>
        </p:nvSpPr>
        <p:spPr>
          <a:xfrm>
            <a:off x="1367091" y="1862168"/>
            <a:ext cx="998222" cy="2082576"/>
          </a:xfrm>
          <a:prstGeom prst="rect">
            <a:avLst/>
          </a:prstGeom>
          <a:noFill/>
          <a:ln>
            <a:solidFill>
              <a:srgbClr val="FF0000"/>
            </a:solidFill>
          </a:ln>
        </p:spPr>
        <p:txBody>
          <a:bodyPr wrap="square" rtlCol="0">
            <a:spAutoFit/>
          </a:bodyPr>
          <a:lstStyle/>
          <a:p>
            <a:endParaRPr lang="en-US" dirty="0">
              <a:solidFill>
                <a:srgbClr val="FF0000"/>
              </a:solidFill>
            </a:endParaRPr>
          </a:p>
        </p:txBody>
      </p:sp>
      <p:pic>
        <p:nvPicPr>
          <p:cNvPr id="73" name="Picture 72">
            <a:extLst>
              <a:ext uri="{FF2B5EF4-FFF2-40B4-BE49-F238E27FC236}">
                <a16:creationId xmlns:a16="http://schemas.microsoft.com/office/drawing/2014/main" id="{BCE9FB46-F2DA-5E14-5E81-D9D9C3C79033}"/>
              </a:ext>
            </a:extLst>
          </p:cNvPr>
          <p:cNvPicPr>
            <a:picLocks noChangeAspect="1"/>
          </p:cNvPicPr>
          <p:nvPr/>
        </p:nvPicPr>
        <p:blipFill>
          <a:blip r:embed="rId3"/>
          <a:stretch>
            <a:fillRect/>
          </a:stretch>
        </p:blipFill>
        <p:spPr>
          <a:xfrm>
            <a:off x="473994" y="2560344"/>
            <a:ext cx="810838" cy="402371"/>
          </a:xfrm>
          <a:prstGeom prst="rect">
            <a:avLst/>
          </a:prstGeom>
        </p:spPr>
      </p:pic>
      <p:sp>
        <p:nvSpPr>
          <p:cNvPr id="8" name="Title 1">
            <a:extLst>
              <a:ext uri="{FF2B5EF4-FFF2-40B4-BE49-F238E27FC236}">
                <a16:creationId xmlns:a16="http://schemas.microsoft.com/office/drawing/2014/main" id="{E3A2A7D4-C2EF-05C8-9B6D-3158EBC648C1}"/>
              </a:ext>
            </a:extLst>
          </p:cNvPr>
          <p:cNvSpPr>
            <a:spLocks noGrp="1"/>
          </p:cNvSpPr>
          <p:nvPr>
            <p:ph type="title"/>
          </p:nvPr>
        </p:nvSpPr>
        <p:spPr>
          <a:xfrm>
            <a:off x="320743" y="205685"/>
            <a:ext cx="11353800" cy="774741"/>
          </a:xfrm>
        </p:spPr>
        <p:txBody>
          <a:bodyPr>
            <a:noAutofit/>
          </a:bodyPr>
          <a:lstStyle/>
          <a:p>
            <a:r>
              <a:rPr lang="en-US" sz="2800" dirty="0"/>
              <a:t>Approach to Data Collection and Annotation</a:t>
            </a:r>
          </a:p>
        </p:txBody>
      </p:sp>
      <p:pic>
        <p:nvPicPr>
          <p:cNvPr id="4" name="Picture 3">
            <a:extLst>
              <a:ext uri="{FF2B5EF4-FFF2-40B4-BE49-F238E27FC236}">
                <a16:creationId xmlns:a16="http://schemas.microsoft.com/office/drawing/2014/main" id="{1B276D70-CB06-6CBD-14AA-DEC84B43D984}"/>
              </a:ext>
            </a:extLst>
          </p:cNvPr>
          <p:cNvPicPr>
            <a:picLocks noChangeAspect="1"/>
          </p:cNvPicPr>
          <p:nvPr/>
        </p:nvPicPr>
        <p:blipFill>
          <a:blip r:embed="rId4"/>
          <a:stretch>
            <a:fillRect/>
          </a:stretch>
        </p:blipFill>
        <p:spPr>
          <a:xfrm>
            <a:off x="7261933" y="3337478"/>
            <a:ext cx="4759661" cy="3112287"/>
          </a:xfrm>
          <a:prstGeom prst="rect">
            <a:avLst/>
          </a:prstGeom>
        </p:spPr>
      </p:pic>
      <p:sp>
        <p:nvSpPr>
          <p:cNvPr id="5" name="TextBox 4">
            <a:extLst>
              <a:ext uri="{FF2B5EF4-FFF2-40B4-BE49-F238E27FC236}">
                <a16:creationId xmlns:a16="http://schemas.microsoft.com/office/drawing/2014/main" id="{F44CDFCF-00E8-3356-1704-D102B89F3A98}"/>
              </a:ext>
            </a:extLst>
          </p:cNvPr>
          <p:cNvSpPr txBox="1"/>
          <p:nvPr/>
        </p:nvSpPr>
        <p:spPr>
          <a:xfrm>
            <a:off x="137723" y="1196831"/>
            <a:ext cx="2294218" cy="369332"/>
          </a:xfrm>
          <a:prstGeom prst="rect">
            <a:avLst/>
          </a:prstGeom>
          <a:noFill/>
        </p:spPr>
        <p:txBody>
          <a:bodyPr wrap="none" rtlCol="0">
            <a:spAutoFit/>
          </a:bodyPr>
          <a:lstStyle/>
          <a:p>
            <a:pPr marL="285750" indent="-285750">
              <a:buFont typeface="Arial" panose="020B0604020202020204" pitchFamily="34" charset="0"/>
              <a:buChar char="•"/>
            </a:pPr>
            <a:r>
              <a:rPr lang="en-US" dirty="0"/>
              <a:t>Collected Dataset</a:t>
            </a:r>
          </a:p>
        </p:txBody>
      </p:sp>
      <p:sp>
        <p:nvSpPr>
          <p:cNvPr id="6" name="TextBox 5">
            <a:extLst>
              <a:ext uri="{FF2B5EF4-FFF2-40B4-BE49-F238E27FC236}">
                <a16:creationId xmlns:a16="http://schemas.microsoft.com/office/drawing/2014/main" id="{FD38C392-A52F-8ECC-499F-3588BD7B4F91}"/>
              </a:ext>
            </a:extLst>
          </p:cNvPr>
          <p:cNvSpPr txBox="1"/>
          <p:nvPr/>
        </p:nvSpPr>
        <p:spPr>
          <a:xfrm>
            <a:off x="219982" y="4427968"/>
            <a:ext cx="5278112" cy="369332"/>
          </a:xfrm>
          <a:prstGeom prst="rect">
            <a:avLst/>
          </a:prstGeom>
          <a:noFill/>
        </p:spPr>
        <p:txBody>
          <a:bodyPr wrap="none" rtlCol="0">
            <a:spAutoFit/>
          </a:bodyPr>
          <a:lstStyle/>
          <a:p>
            <a:pPr marL="285750" indent="-285750">
              <a:buFont typeface="Arial" panose="020B0604020202020204" pitchFamily="34" charset="0"/>
              <a:buChar char="•"/>
            </a:pPr>
            <a:r>
              <a:rPr lang="en-US" dirty="0"/>
              <a:t>Public Dataset - Google Workload Traces 2022</a:t>
            </a:r>
          </a:p>
        </p:txBody>
      </p:sp>
    </p:spTree>
    <p:extLst>
      <p:ext uri="{BB962C8B-B14F-4D97-AF65-F5344CB8AC3E}">
        <p14:creationId xmlns:p14="http://schemas.microsoft.com/office/powerpoint/2010/main" val="4149401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a:solidFill>
                  <a:srgbClr val="FFFFFF"/>
                </a:solidFill>
                <a:latin typeface="Calibri"/>
              </a:rPr>
              <a:t>Performance Evaluation</a:t>
            </a:r>
            <a:endParaRPr lang="en-US" sz="3600" b="0" strike="noStrike" spc="-1">
              <a:solidFill>
                <a:srgbClr val="000000"/>
              </a:solidFill>
              <a:latin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a:solidFill>
                  <a:srgbClr val="FFFFFF"/>
                </a:solidFill>
                <a:latin typeface="Calibri"/>
              </a:rPr>
              <a:t>Conclusion and Future works</a:t>
            </a:r>
            <a:endParaRPr lang="en-US" sz="3600" b="0" strike="noStrike" spc="-1">
              <a:solidFill>
                <a:srgbClr val="000000"/>
              </a:solidFill>
              <a:latin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19040" y="4148640"/>
            <a:ext cx="11353320" cy="774360"/>
          </a:xfrm>
          <a:prstGeom prst="rect">
            <a:avLst/>
          </a:prstGeom>
          <a:noFill/>
          <a:ln>
            <a:noFill/>
          </a:ln>
        </p:spPr>
        <p:txBody>
          <a:bodyPr anchor="ctr">
            <a:noAutofit/>
          </a:bodyPr>
          <a:lstStyle/>
          <a:p>
            <a:pPr>
              <a:lnSpc>
                <a:spcPct val="90000"/>
              </a:lnSpc>
            </a:pPr>
            <a:r>
              <a:rPr lang="en-US" sz="3600" b="1" strike="noStrike" spc="-1">
                <a:solidFill>
                  <a:srgbClr val="000000"/>
                </a:solidFill>
                <a:latin typeface="Calibri"/>
              </a:rPr>
              <a:t>Thank you!</a:t>
            </a:r>
            <a:endParaRPr lang="en-US" sz="3600" b="0" strike="noStrike" spc="-1">
              <a:solidFill>
                <a:srgbClr val="000000"/>
              </a:solidFill>
              <a:latin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dirty="0">
                <a:solidFill>
                  <a:srgbClr val="FFFFFF"/>
                </a:solidFill>
                <a:latin typeface="Calibri"/>
              </a:rPr>
              <a:t>References</a:t>
            </a:r>
          </a:p>
        </p:txBody>
      </p:sp>
      <p:sp>
        <p:nvSpPr>
          <p:cNvPr id="3" name="TextBox 2">
            <a:extLst>
              <a:ext uri="{FF2B5EF4-FFF2-40B4-BE49-F238E27FC236}">
                <a16:creationId xmlns:a16="http://schemas.microsoft.com/office/drawing/2014/main" id="{EECD0B52-8EAD-8EEF-CAD0-F9BEDFD6E080}"/>
              </a:ext>
            </a:extLst>
          </p:cNvPr>
          <p:cNvSpPr txBox="1"/>
          <p:nvPr/>
        </p:nvSpPr>
        <p:spPr>
          <a:xfrm>
            <a:off x="133165" y="1246391"/>
            <a:ext cx="11878322" cy="523220"/>
          </a:xfrm>
          <a:prstGeom prst="rect">
            <a:avLst/>
          </a:prstGeom>
          <a:noFill/>
        </p:spPr>
        <p:txBody>
          <a:bodyPr wrap="square">
            <a:spAutoFit/>
          </a:bodyPr>
          <a:lstStyle/>
          <a:p>
            <a:r>
              <a:rPr lang="en-US" sz="1400" dirty="0"/>
              <a:t>[1] Bhardwaj, A., &amp; Krishna, C. R. (2021). </a:t>
            </a:r>
            <a:r>
              <a:rPr lang="en-US" sz="1400" i="1" dirty="0"/>
              <a:t>Virtualization in cloud computing: Moving from hypervisor to containerization—a survey</a:t>
            </a:r>
            <a:r>
              <a:rPr lang="en-US" sz="1400" dirty="0"/>
              <a:t>. Arabian Journal for Science and Engineering, 46(9), 8585-8601.</a:t>
            </a:r>
          </a:p>
        </p:txBody>
      </p:sp>
      <p:sp>
        <p:nvSpPr>
          <p:cNvPr id="4" name="TextBox 3">
            <a:extLst>
              <a:ext uri="{FF2B5EF4-FFF2-40B4-BE49-F238E27FC236}">
                <a16:creationId xmlns:a16="http://schemas.microsoft.com/office/drawing/2014/main" id="{290189A2-3208-B58B-0009-F8BC4CFAD835}"/>
              </a:ext>
            </a:extLst>
          </p:cNvPr>
          <p:cNvSpPr txBox="1"/>
          <p:nvPr/>
        </p:nvSpPr>
        <p:spPr>
          <a:xfrm>
            <a:off x="133165" y="1682877"/>
            <a:ext cx="11878322" cy="523220"/>
          </a:xfrm>
          <a:prstGeom prst="rect">
            <a:avLst/>
          </a:prstGeom>
          <a:noFill/>
        </p:spPr>
        <p:txBody>
          <a:bodyPr wrap="square">
            <a:spAutoFit/>
          </a:bodyPr>
          <a:lstStyle/>
          <a:p>
            <a:r>
              <a:rPr lang="en-US" sz="1400" dirty="0"/>
              <a:t>[2] </a:t>
            </a:r>
            <a:r>
              <a:rPr lang="en-US" sz="1400" dirty="0" err="1"/>
              <a:t>Khallouli</a:t>
            </a:r>
            <a:r>
              <a:rPr lang="en-US" sz="1400" dirty="0"/>
              <a:t>, W., &amp; Huang, J. (2022). Cluster resource scheduling in cloud computing: literature review and research challenges. The Journal of supercomputing, 1-46.</a:t>
            </a:r>
          </a:p>
        </p:txBody>
      </p:sp>
    </p:spTree>
    <p:extLst>
      <p:ext uri="{BB962C8B-B14F-4D97-AF65-F5344CB8AC3E}">
        <p14:creationId xmlns:p14="http://schemas.microsoft.com/office/powerpoint/2010/main" val="90582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a:solidFill>
                  <a:srgbClr val="FFFFFF"/>
                </a:solidFill>
                <a:latin typeface="Calibri"/>
              </a:rPr>
              <a:t>Introduction</a:t>
            </a:r>
            <a:endParaRPr lang="en-US" sz="3600" b="0" strike="noStrike" spc="-1">
              <a:solidFill>
                <a:srgbClr val="000000"/>
              </a:solidFill>
              <a:latin typeface="Calibri"/>
            </a:endParaRPr>
          </a:p>
        </p:txBody>
      </p:sp>
      <p:pic>
        <p:nvPicPr>
          <p:cNvPr id="5" name="Picture 4">
            <a:extLst>
              <a:ext uri="{FF2B5EF4-FFF2-40B4-BE49-F238E27FC236}">
                <a16:creationId xmlns:a16="http://schemas.microsoft.com/office/drawing/2014/main" id="{35F8828C-C855-577E-AD30-7C9B316C55C7}"/>
              </a:ext>
            </a:extLst>
          </p:cNvPr>
          <p:cNvPicPr>
            <a:picLocks noChangeAspect="1"/>
          </p:cNvPicPr>
          <p:nvPr/>
        </p:nvPicPr>
        <p:blipFill>
          <a:blip r:embed="rId2"/>
          <a:stretch>
            <a:fillRect/>
          </a:stretch>
        </p:blipFill>
        <p:spPr>
          <a:xfrm>
            <a:off x="6778718" y="2306437"/>
            <a:ext cx="5162550" cy="4143375"/>
          </a:xfrm>
          <a:prstGeom prst="rect">
            <a:avLst/>
          </a:prstGeom>
        </p:spPr>
      </p:pic>
      <p:sp>
        <p:nvSpPr>
          <p:cNvPr id="6" name="TextBox 5">
            <a:extLst>
              <a:ext uri="{FF2B5EF4-FFF2-40B4-BE49-F238E27FC236}">
                <a16:creationId xmlns:a16="http://schemas.microsoft.com/office/drawing/2014/main" id="{E1EA2050-AED1-C478-AF96-41675445358D}"/>
              </a:ext>
            </a:extLst>
          </p:cNvPr>
          <p:cNvSpPr txBox="1"/>
          <p:nvPr/>
        </p:nvSpPr>
        <p:spPr>
          <a:xfrm>
            <a:off x="173811" y="1290774"/>
            <a:ext cx="11767457" cy="1107996"/>
          </a:xfrm>
          <a:prstGeom prst="rect">
            <a:avLst/>
          </a:prstGeom>
          <a:noFill/>
        </p:spPr>
        <p:txBody>
          <a:bodyPr wrap="square" rtlCol="0">
            <a:spAutoFit/>
          </a:bodyPr>
          <a:lstStyle/>
          <a:p>
            <a:pPr marL="285750" indent="-285750">
              <a:buFont typeface="Wingdings" panose="05000000000000000000" pitchFamily="2" charset="2"/>
              <a:buChar char="q"/>
            </a:pPr>
            <a:r>
              <a:rPr lang="en-US" sz="2200" dirty="0">
                <a:latin typeface="Calibri" panose="020F0502020204030204" pitchFamily="34" charset="0"/>
                <a:cs typeface="Calibri" panose="020F0502020204030204" pitchFamily="34" charset="0"/>
              </a:rPr>
              <a:t>Cloud computing has grown in popularity due to its services and the power of virtualization technology [1] which offer infrastructure as a service (IaaS) with numerous virtual machine instance on a physical server, optimal resource management and services management.</a:t>
            </a:r>
          </a:p>
        </p:txBody>
      </p:sp>
      <p:sp>
        <p:nvSpPr>
          <p:cNvPr id="7" name="TextBox 6">
            <a:extLst>
              <a:ext uri="{FF2B5EF4-FFF2-40B4-BE49-F238E27FC236}">
                <a16:creationId xmlns:a16="http://schemas.microsoft.com/office/drawing/2014/main" id="{522CB657-52F8-6F84-252C-802A9CCB2B82}"/>
              </a:ext>
            </a:extLst>
          </p:cNvPr>
          <p:cNvSpPr txBox="1"/>
          <p:nvPr/>
        </p:nvSpPr>
        <p:spPr>
          <a:xfrm>
            <a:off x="212271" y="2306437"/>
            <a:ext cx="6177643" cy="3477875"/>
          </a:xfrm>
          <a:prstGeom prst="rect">
            <a:avLst/>
          </a:prstGeom>
          <a:noFill/>
        </p:spPr>
        <p:txBody>
          <a:bodyPr wrap="square" rtlCol="0">
            <a:spAutoFit/>
          </a:bodyPr>
          <a:lstStyle/>
          <a:p>
            <a:endParaRPr lang="en-US" sz="22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200" dirty="0">
                <a:latin typeface="Calibri" panose="020F0502020204030204" pitchFamily="34" charset="0"/>
                <a:cs typeface="Calibri" panose="020F0502020204030204" pitchFamily="34" charset="0"/>
              </a:rPr>
              <a:t>However, it is </a:t>
            </a:r>
            <a:r>
              <a:rPr lang="en-US" sz="2200" i="1" dirty="0">
                <a:solidFill>
                  <a:srgbClr val="FF0000"/>
                </a:solidFill>
                <a:latin typeface="Calibri" panose="020F0502020204030204" pitchFamily="34" charset="0"/>
                <a:cs typeface="Calibri" panose="020F0502020204030204" pitchFamily="34" charset="0"/>
              </a:rPr>
              <a:t>difficult to maintain such as high level of service </a:t>
            </a:r>
            <a:r>
              <a:rPr lang="en-US" sz="2200" dirty="0">
                <a:latin typeface="Calibri" panose="020F0502020204030204" pitchFamily="34" charset="0"/>
                <a:cs typeface="Calibri" panose="020F0502020204030204" pitchFamily="34" charset="0"/>
              </a:rPr>
              <a:t>while </a:t>
            </a:r>
            <a:r>
              <a:rPr lang="en-US" sz="2200" i="1" dirty="0">
                <a:solidFill>
                  <a:srgbClr val="FF0000"/>
                </a:solidFill>
                <a:latin typeface="Calibri" panose="020F0502020204030204" pitchFamily="34" charset="0"/>
                <a:cs typeface="Calibri" panose="020F0502020204030204" pitchFamily="34" charset="0"/>
              </a:rPr>
              <a:t>allocating as few resources as possible</a:t>
            </a:r>
            <a:r>
              <a:rPr lang="en-US" sz="2200" dirty="0">
                <a:latin typeface="Calibri" panose="020F0502020204030204" pitchFamily="34" charset="0"/>
                <a:cs typeface="Calibri" panose="020F0502020204030204" pitchFamily="34" charset="0"/>
              </a:rPr>
              <a:t> due to strict constraint of cloud infrastructure [2].</a:t>
            </a:r>
          </a:p>
          <a:p>
            <a:pPr marL="285750" indent="-285750">
              <a:buFont typeface="Wingdings" panose="05000000000000000000" pitchFamily="2" charset="2"/>
              <a:buChar char="q"/>
            </a:pPr>
            <a:endParaRPr lang="en-US" sz="2200" dirty="0">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sym typeface="Wingdings" panose="05000000000000000000" pitchFamily="2" charset="2"/>
              </a:rPr>
              <a:t> </a:t>
            </a:r>
            <a:r>
              <a:rPr lang="en-US" sz="2200" i="1" dirty="0">
                <a:solidFill>
                  <a:srgbClr val="FF0000"/>
                </a:solidFill>
                <a:latin typeface="Calibri" panose="020F0502020204030204" pitchFamily="34" charset="0"/>
                <a:cs typeface="Calibri" panose="020F0502020204030204" pitchFamily="34" charset="0"/>
                <a:sym typeface="Wingdings" panose="05000000000000000000" pitchFamily="2" charset="2"/>
              </a:rPr>
              <a:t>Efficient resource allocation </a:t>
            </a:r>
            <a:r>
              <a:rPr lang="en-US" sz="2200" dirty="0">
                <a:latin typeface="Calibri" panose="020F0502020204030204" pitchFamily="34" charset="0"/>
                <a:cs typeface="Calibri" panose="020F0502020204030204" pitchFamily="34" charset="0"/>
                <a:sym typeface="Wingdings" panose="05000000000000000000" pitchFamily="2" charset="2"/>
              </a:rPr>
              <a:t>while maintaining service agreements has become increasingly important.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a:solidFill>
                  <a:srgbClr val="FFFFFF"/>
                </a:solidFill>
                <a:latin typeface="Calibri"/>
              </a:rPr>
              <a:t>Introduction</a:t>
            </a:r>
            <a:endParaRPr lang="en-US" sz="3600" b="0" strike="noStrike" spc="-1">
              <a:solidFill>
                <a:srgbClr val="000000"/>
              </a:solidFill>
              <a:latin typeface="Calibri"/>
            </a:endParaRPr>
          </a:p>
        </p:txBody>
      </p:sp>
      <p:sp>
        <p:nvSpPr>
          <p:cNvPr id="2" name="TextBox 1">
            <a:extLst>
              <a:ext uri="{FF2B5EF4-FFF2-40B4-BE49-F238E27FC236}">
                <a16:creationId xmlns:a16="http://schemas.microsoft.com/office/drawing/2014/main" id="{ACC68E89-BFF3-E4F2-AC04-298E571B5F20}"/>
              </a:ext>
            </a:extLst>
          </p:cNvPr>
          <p:cNvSpPr txBox="1"/>
          <p:nvPr/>
        </p:nvSpPr>
        <p:spPr>
          <a:xfrm>
            <a:off x="3959679" y="1177291"/>
            <a:ext cx="4272642" cy="430887"/>
          </a:xfrm>
          <a:prstGeom prst="rect">
            <a:avLst/>
          </a:prstGeom>
          <a:noFill/>
        </p:spPr>
        <p:txBody>
          <a:bodyPr wrap="square" rtlCol="0">
            <a:spAutoFit/>
          </a:bodyPr>
          <a:lstStyle/>
          <a:p>
            <a:r>
              <a:rPr lang="en-US" sz="2200" b="1" dirty="0">
                <a:latin typeface="Calibri" panose="020F0502020204030204" pitchFamily="34" charset="0"/>
                <a:cs typeface="Calibri" panose="020F0502020204030204" pitchFamily="34" charset="0"/>
                <a:sym typeface="Wingdings" panose="05000000000000000000" pitchFamily="2" charset="2"/>
              </a:rPr>
              <a:t>Resource allocation (auto-scale)</a:t>
            </a:r>
          </a:p>
        </p:txBody>
      </p:sp>
      <p:sp>
        <p:nvSpPr>
          <p:cNvPr id="3" name="TextBox 2">
            <a:extLst>
              <a:ext uri="{FF2B5EF4-FFF2-40B4-BE49-F238E27FC236}">
                <a16:creationId xmlns:a16="http://schemas.microsoft.com/office/drawing/2014/main" id="{4DE10474-51A4-D926-25D4-18E1B348C84D}"/>
              </a:ext>
            </a:extLst>
          </p:cNvPr>
          <p:cNvSpPr txBox="1"/>
          <p:nvPr/>
        </p:nvSpPr>
        <p:spPr>
          <a:xfrm>
            <a:off x="380880" y="4321398"/>
            <a:ext cx="11353320" cy="1107996"/>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sym typeface="Wingdings" panose="05000000000000000000" pitchFamily="2" charset="2"/>
              </a:rPr>
              <a:t>? Requires a method to predict the system's resource consumption accurately and handle it quickly so that it can support reasonable resource adjustments to optimize usage strategies as well as energy consumption.</a:t>
            </a:r>
          </a:p>
        </p:txBody>
      </p:sp>
      <p:sp>
        <p:nvSpPr>
          <p:cNvPr id="11" name="TextBox 10">
            <a:extLst>
              <a:ext uri="{FF2B5EF4-FFF2-40B4-BE49-F238E27FC236}">
                <a16:creationId xmlns:a16="http://schemas.microsoft.com/office/drawing/2014/main" id="{BE87C835-CF3D-8362-1902-22A566569E27}"/>
              </a:ext>
            </a:extLst>
          </p:cNvPr>
          <p:cNvSpPr txBox="1"/>
          <p:nvPr/>
        </p:nvSpPr>
        <p:spPr>
          <a:xfrm>
            <a:off x="293915" y="5567352"/>
            <a:ext cx="11103429" cy="769441"/>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sym typeface="Wingdings" panose="05000000000000000000" pitchFamily="2" charset="2"/>
              </a:rPr>
              <a:t> Propose </a:t>
            </a:r>
            <a:r>
              <a:rPr lang="en-US" sz="2200" b="1" i="1" dirty="0">
                <a:solidFill>
                  <a:srgbClr val="FF0000"/>
                </a:solidFill>
                <a:latin typeface="Calibri" panose="020F0502020204030204" pitchFamily="34" charset="0"/>
                <a:cs typeface="Calibri" panose="020F0502020204030204" pitchFamily="34" charset="0"/>
                <a:sym typeface="Wingdings" panose="05000000000000000000" pitchFamily="2" charset="2"/>
              </a:rPr>
              <a:t>resource usage prediction</a:t>
            </a:r>
            <a:r>
              <a:rPr lang="en-US" sz="2200" dirty="0">
                <a:latin typeface="Calibri" panose="020F0502020204030204" pitchFamily="34" charset="0"/>
                <a:cs typeface="Calibri" panose="020F0502020204030204" pitchFamily="34" charset="0"/>
                <a:sym typeface="Wingdings" panose="05000000000000000000" pitchFamily="2" charset="2"/>
              </a:rPr>
              <a:t> method using </a:t>
            </a:r>
            <a:r>
              <a:rPr lang="en-US" sz="2200" i="1" dirty="0">
                <a:solidFill>
                  <a:srgbClr val="FF0000"/>
                </a:solidFill>
                <a:latin typeface="Calibri" panose="020F0502020204030204" pitchFamily="34" charset="0"/>
                <a:cs typeface="Calibri" panose="020F0502020204030204" pitchFamily="34" charset="0"/>
                <a:sym typeface="Wingdings" panose="05000000000000000000" pitchFamily="2" charset="2"/>
              </a:rPr>
              <a:t>deep learning </a:t>
            </a:r>
            <a:r>
              <a:rPr lang="en-US" sz="2200" dirty="0">
                <a:latin typeface="Calibri" panose="020F0502020204030204" pitchFamily="34" charset="0"/>
                <a:cs typeface="Calibri" panose="020F0502020204030204" pitchFamily="34" charset="0"/>
                <a:sym typeface="Wingdings" panose="05000000000000000000" pitchFamily="2" charset="2"/>
              </a:rPr>
              <a:t>model with time-series data from cloud system (virtual machine-based infrastructure).</a:t>
            </a:r>
          </a:p>
        </p:txBody>
      </p:sp>
      <p:sp>
        <p:nvSpPr>
          <p:cNvPr id="12" name="Rectangle: Rounded Corners 11">
            <a:extLst>
              <a:ext uri="{FF2B5EF4-FFF2-40B4-BE49-F238E27FC236}">
                <a16:creationId xmlns:a16="http://schemas.microsoft.com/office/drawing/2014/main" id="{2B52582E-8417-F601-2243-056957B7F718}"/>
              </a:ext>
            </a:extLst>
          </p:cNvPr>
          <p:cNvSpPr/>
          <p:nvPr/>
        </p:nvSpPr>
        <p:spPr>
          <a:xfrm>
            <a:off x="558800" y="1840744"/>
            <a:ext cx="4263571" cy="20781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0938C1B0-3DBA-B066-61B0-367384F72AF3}"/>
              </a:ext>
            </a:extLst>
          </p:cNvPr>
          <p:cNvSpPr txBox="1"/>
          <p:nvPr/>
        </p:nvSpPr>
        <p:spPr>
          <a:xfrm>
            <a:off x="2065564" y="1844506"/>
            <a:ext cx="2133574" cy="430887"/>
          </a:xfrm>
          <a:prstGeom prst="rect">
            <a:avLst/>
          </a:prstGeom>
          <a:noFill/>
        </p:spPr>
        <p:txBody>
          <a:bodyPr wrap="square" rtlCol="0">
            <a:spAutoFit/>
          </a:bodyPr>
          <a:lstStyle/>
          <a:p>
            <a:r>
              <a:rPr lang="en-US" sz="2200" u="sng" dirty="0">
                <a:latin typeface="Calibri" panose="020F0502020204030204" pitchFamily="34" charset="0"/>
                <a:cs typeface="Calibri" panose="020F0502020204030204" pitchFamily="34" charset="0"/>
              </a:rPr>
              <a:t>Reactive</a:t>
            </a:r>
            <a:r>
              <a:rPr lang="en-US" sz="1200" u="sng" dirty="0">
                <a:latin typeface="Calibri" panose="020F0502020204030204" pitchFamily="34" charset="0"/>
                <a:cs typeface="Calibri" panose="020F0502020204030204" pitchFamily="34" charset="0"/>
              </a:rPr>
              <a:t>[A1, A2]</a:t>
            </a:r>
            <a:endParaRPr lang="en-US" sz="2200" u="sng" dirty="0">
              <a:latin typeface="Calibri" panose="020F0502020204030204" pitchFamily="34" charset="0"/>
              <a:cs typeface="Calibri" panose="020F0502020204030204" pitchFamily="34" charset="0"/>
            </a:endParaRPr>
          </a:p>
        </p:txBody>
      </p:sp>
      <p:cxnSp>
        <p:nvCxnSpPr>
          <p:cNvPr id="17" name="Straight Arrow Connector 16">
            <a:extLst>
              <a:ext uri="{FF2B5EF4-FFF2-40B4-BE49-F238E27FC236}">
                <a16:creationId xmlns:a16="http://schemas.microsoft.com/office/drawing/2014/main" id="{1F1096F8-685C-05CB-53A9-36472C03FAE1}"/>
              </a:ext>
            </a:extLst>
          </p:cNvPr>
          <p:cNvCxnSpPr>
            <a:cxnSpLocks/>
            <a:stCxn id="2" idx="2"/>
            <a:endCxn id="12" idx="0"/>
          </p:cNvCxnSpPr>
          <p:nvPr/>
        </p:nvCxnSpPr>
        <p:spPr>
          <a:xfrm flipH="1">
            <a:off x="2690586" y="1608178"/>
            <a:ext cx="3405414" cy="2325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7C49673-E827-BAB5-79AC-70378603622A}"/>
              </a:ext>
            </a:extLst>
          </p:cNvPr>
          <p:cNvSpPr txBox="1"/>
          <p:nvPr/>
        </p:nvSpPr>
        <p:spPr>
          <a:xfrm>
            <a:off x="558800" y="2303918"/>
            <a:ext cx="4622800" cy="1446550"/>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sym typeface="Wingdings" panose="05000000000000000000" pitchFamily="2" charset="2"/>
              </a:rPr>
              <a:t>Monitor resources usage and make resources allocation or deallocation decision on-the-fly based on certain load thresholds, </a:t>
            </a:r>
            <a:endParaRPr lang="en-US" sz="2200" dirty="0">
              <a:latin typeface="Calibri" panose="020F0502020204030204" pitchFamily="34" charset="0"/>
              <a:cs typeface="Calibri" panose="020F0502020204030204" pitchFamily="34" charset="0"/>
            </a:endParaRPr>
          </a:p>
        </p:txBody>
      </p:sp>
      <p:sp>
        <p:nvSpPr>
          <p:cNvPr id="29" name="Rectangle: Rounded Corners 28">
            <a:extLst>
              <a:ext uri="{FF2B5EF4-FFF2-40B4-BE49-F238E27FC236}">
                <a16:creationId xmlns:a16="http://schemas.microsoft.com/office/drawing/2014/main" id="{ACEAFE51-9902-CB24-E7D8-954213E3FA0C}"/>
              </a:ext>
            </a:extLst>
          </p:cNvPr>
          <p:cNvSpPr/>
          <p:nvPr/>
        </p:nvSpPr>
        <p:spPr>
          <a:xfrm>
            <a:off x="7133773" y="1840743"/>
            <a:ext cx="4263571" cy="20781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a:latin typeface="Calibri" panose="020F0502020204030204" pitchFamily="34" charset="0"/>
              <a:cs typeface="Calibri" panose="020F0502020204030204" pitchFamily="34" charset="0"/>
            </a:endParaRPr>
          </a:p>
        </p:txBody>
      </p:sp>
      <p:cxnSp>
        <p:nvCxnSpPr>
          <p:cNvPr id="33" name="Straight Arrow Connector 32">
            <a:extLst>
              <a:ext uri="{FF2B5EF4-FFF2-40B4-BE49-F238E27FC236}">
                <a16:creationId xmlns:a16="http://schemas.microsoft.com/office/drawing/2014/main" id="{83B6E724-1080-E2C9-BD63-901D2FBF869C}"/>
              </a:ext>
            </a:extLst>
          </p:cNvPr>
          <p:cNvCxnSpPr>
            <a:cxnSpLocks/>
          </p:cNvCxnSpPr>
          <p:nvPr/>
        </p:nvCxnSpPr>
        <p:spPr>
          <a:xfrm>
            <a:off x="6096000" y="1577401"/>
            <a:ext cx="3169559" cy="263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6FF90AE-7BC3-0172-08AC-BD51ED71C794}"/>
              </a:ext>
            </a:extLst>
          </p:cNvPr>
          <p:cNvSpPr txBox="1"/>
          <p:nvPr/>
        </p:nvSpPr>
        <p:spPr>
          <a:xfrm>
            <a:off x="8693151" y="1843736"/>
            <a:ext cx="2350669" cy="430887"/>
          </a:xfrm>
          <a:prstGeom prst="rect">
            <a:avLst/>
          </a:prstGeom>
          <a:noFill/>
        </p:spPr>
        <p:txBody>
          <a:bodyPr wrap="square" rtlCol="0">
            <a:spAutoFit/>
          </a:bodyPr>
          <a:lstStyle/>
          <a:p>
            <a:r>
              <a:rPr lang="en-US" sz="2200" u="sng" dirty="0">
                <a:latin typeface="Calibri" panose="020F0502020204030204" pitchFamily="34" charset="0"/>
                <a:cs typeface="Calibri" panose="020F0502020204030204" pitchFamily="34" charset="0"/>
              </a:rPr>
              <a:t>Proactive</a:t>
            </a:r>
            <a:r>
              <a:rPr lang="en-US" sz="1400" u="sng" dirty="0">
                <a:latin typeface="Calibri" panose="020F0502020204030204" pitchFamily="34" charset="0"/>
                <a:cs typeface="Calibri" panose="020F0502020204030204" pitchFamily="34" charset="0"/>
              </a:rPr>
              <a:t>[B4-C11]</a:t>
            </a:r>
            <a:endParaRPr lang="en-US" sz="2200" u="sng" dirty="0">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D9B22F1F-7FD2-2057-21C2-94807F7BAB48}"/>
              </a:ext>
            </a:extLst>
          </p:cNvPr>
          <p:cNvSpPr txBox="1"/>
          <p:nvPr/>
        </p:nvSpPr>
        <p:spPr>
          <a:xfrm>
            <a:off x="7159175" y="2274183"/>
            <a:ext cx="4177692" cy="1785104"/>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sym typeface="Wingdings" panose="05000000000000000000" pitchFamily="2" charset="2"/>
              </a:rPr>
              <a:t>Proactive methods, on the other hand, are able to make decisions before overloading or underloading situations happen by predicting future resources usage </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738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380880" y="176040"/>
            <a:ext cx="11353320" cy="774360"/>
          </a:xfrm>
          <a:prstGeom prst="rect">
            <a:avLst/>
          </a:prstGeom>
          <a:noFill/>
          <a:ln>
            <a:noFill/>
          </a:ln>
        </p:spPr>
        <p:txBody>
          <a:bodyPr anchor="ctr">
            <a:noAutofit/>
          </a:bodyPr>
          <a:lstStyle/>
          <a:p>
            <a:pPr>
              <a:lnSpc>
                <a:spcPct val="90000"/>
              </a:lnSpc>
            </a:pPr>
            <a:r>
              <a:rPr lang="en-US" sz="3600" b="1" strike="noStrike" spc="-1" dirty="0">
                <a:solidFill>
                  <a:srgbClr val="FFFFFF"/>
                </a:solidFill>
                <a:latin typeface="Calibri"/>
              </a:rPr>
              <a:t>Related Works (1)</a:t>
            </a:r>
            <a:endParaRPr lang="en-US" sz="3600" b="0" strike="noStrike" spc="-1" dirty="0">
              <a:solidFill>
                <a:srgbClr val="000000"/>
              </a:solidFill>
              <a:latin typeface="Calibri"/>
            </a:endParaRPr>
          </a:p>
        </p:txBody>
      </p:sp>
      <p:sp>
        <p:nvSpPr>
          <p:cNvPr id="2" name="TextBox 1">
            <a:extLst>
              <a:ext uri="{FF2B5EF4-FFF2-40B4-BE49-F238E27FC236}">
                <a16:creationId xmlns:a16="http://schemas.microsoft.com/office/drawing/2014/main" id="{AE80F626-0D80-9234-48F6-48CED7BD6011}"/>
              </a:ext>
            </a:extLst>
          </p:cNvPr>
          <p:cNvSpPr txBox="1"/>
          <p:nvPr/>
        </p:nvSpPr>
        <p:spPr>
          <a:xfrm>
            <a:off x="304800" y="1195080"/>
            <a:ext cx="11696700" cy="1107996"/>
          </a:xfrm>
          <a:prstGeom prst="rect">
            <a:avLst/>
          </a:prstGeom>
          <a:noFill/>
        </p:spPr>
        <p:txBody>
          <a:bodyPr wrap="square" rtlCol="0">
            <a:spAutoFit/>
          </a:bodyPr>
          <a:lstStyle/>
          <a:p>
            <a:pPr marL="285750" indent="-285750">
              <a:buFont typeface="Wingdings" panose="05000000000000000000" pitchFamily="2" charset="2"/>
              <a:buChar char="q"/>
            </a:pPr>
            <a:r>
              <a:rPr lang="en-US" sz="2200" dirty="0">
                <a:latin typeface="Calibri" panose="020F0502020204030204" pitchFamily="34" charset="0"/>
                <a:cs typeface="Calibri" panose="020F0502020204030204" pitchFamily="34" charset="0"/>
              </a:rPr>
              <a:t>Reactive approaches [A1, A2, A3] rely on a pre-defined set threshold for determining resource utilization change, consider short-term information [A1], policies-based management [A2] and rule-based management [A3]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14" y="643004"/>
            <a:ext cx="11794920" cy="614792"/>
          </a:xfrm>
        </p:spPr>
        <p:txBody>
          <a:bodyPr>
            <a:noAutofit/>
          </a:bodyPr>
          <a:lstStyle/>
          <a:p>
            <a:r>
              <a:rPr lang="en-US" sz="1800" i="1" dirty="0"/>
              <a:t>[A1] A Hybrid Method for Short-Term Host Utilization Prediction in Cloud Computing</a:t>
            </a:r>
            <a:endParaRPr lang="en-US" sz="1600" i="1" dirty="0">
              <a:solidFill>
                <a:srgbClr val="FFC000"/>
              </a:solidFill>
            </a:endParaRPr>
          </a:p>
        </p:txBody>
      </p:sp>
      <p:sp>
        <p:nvSpPr>
          <p:cNvPr id="3" name="Text Placeholder 2"/>
          <p:cNvSpPr>
            <a:spLocks noGrp="1"/>
          </p:cNvSpPr>
          <p:nvPr>
            <p:ph type="body" idx="1"/>
          </p:nvPr>
        </p:nvSpPr>
        <p:spPr>
          <a:xfrm>
            <a:off x="283715" y="1508610"/>
            <a:ext cx="11710386" cy="3093255"/>
          </a:xfrm>
        </p:spPr>
        <p:txBody>
          <a:bodyPr>
            <a:normAutofit/>
          </a:bodyPr>
          <a:lstStyle/>
          <a:p>
            <a:r>
              <a:rPr lang="en-US" sz="2200" dirty="0"/>
              <a:t>Dynamic resource scheduling in cloud computing for Quality of Service (QoS) is critical.</a:t>
            </a:r>
          </a:p>
          <a:p>
            <a:r>
              <a:rPr lang="en-US" sz="2200" dirty="0"/>
              <a:t>The challenge is predicting future host utilization in real-time due to rapid and unstable changes.</a:t>
            </a:r>
          </a:p>
          <a:p>
            <a:r>
              <a:rPr lang="en-US" sz="2200" dirty="0"/>
              <a:t>Machine learning methods are accurate but time-consuming for resource allocation and scheduling.</a:t>
            </a:r>
          </a:p>
        </p:txBody>
      </p:sp>
      <p:sp>
        <p:nvSpPr>
          <p:cNvPr id="4" name="TextShape 1">
            <a:extLst>
              <a:ext uri="{FF2B5EF4-FFF2-40B4-BE49-F238E27FC236}">
                <a16:creationId xmlns:a16="http://schemas.microsoft.com/office/drawing/2014/main" id="{5E9A68D9-0874-506E-5A62-9BF799870119}"/>
              </a:ext>
            </a:extLst>
          </p:cNvPr>
          <p:cNvSpPr txBox="1"/>
          <p:nvPr/>
        </p:nvSpPr>
        <p:spPr>
          <a:xfrm>
            <a:off x="380880" y="176040"/>
            <a:ext cx="11353320" cy="774360"/>
          </a:xfrm>
          <a:prstGeom prst="rect">
            <a:avLst/>
          </a:prstGeom>
          <a:noFill/>
          <a:ln>
            <a:noFill/>
          </a:ln>
        </p:spPr>
        <p:txBody>
          <a:bodyPr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600" b="1" i="0" u="none" strike="noStrike" kern="0" cap="none" spc="-1" normalizeH="0" baseline="0" noProof="0" dirty="0">
                <a:ln>
                  <a:noFill/>
                </a:ln>
                <a:solidFill>
                  <a:srgbClr val="FFFFFF"/>
                </a:solidFill>
                <a:effectLst/>
                <a:uLnTx/>
                <a:uFillTx/>
              </a:rPr>
              <a:t>Related Works (1)</a:t>
            </a:r>
            <a:endParaRPr kumimoji="0" lang="en-US" sz="3600" b="0" i="0" u="none" strike="noStrike" kern="0" cap="none" spc="-1" normalizeH="0" baseline="0" noProof="0" dirty="0">
              <a:ln>
                <a:noFill/>
              </a:ln>
              <a:solidFill>
                <a:srgbClr val="000000"/>
              </a:solidFill>
              <a:effectLst/>
              <a:uLnTx/>
              <a:uFillTx/>
            </a:endParaRPr>
          </a:p>
        </p:txBody>
      </p:sp>
      <p:sp>
        <p:nvSpPr>
          <p:cNvPr id="6" name="TextBox 5">
            <a:extLst>
              <a:ext uri="{FF2B5EF4-FFF2-40B4-BE49-F238E27FC236}">
                <a16:creationId xmlns:a16="http://schemas.microsoft.com/office/drawing/2014/main" id="{1010590E-13AB-6461-E466-B7BFB5683643}"/>
              </a:ext>
            </a:extLst>
          </p:cNvPr>
          <p:cNvSpPr txBox="1"/>
          <p:nvPr/>
        </p:nvSpPr>
        <p:spPr>
          <a:xfrm>
            <a:off x="0" y="1048032"/>
            <a:ext cx="6138908" cy="369332"/>
          </a:xfrm>
          <a:prstGeom prst="rect">
            <a:avLst/>
          </a:prstGeom>
          <a:noFill/>
        </p:spPr>
        <p:txBody>
          <a:bodyPr wrap="square">
            <a:spAutoFit/>
          </a:bodyPr>
          <a:lstStyle/>
          <a:p>
            <a:r>
              <a:rPr kumimoji="0" lang="en-US" b="1" i="0" u="none" strike="noStrike" kern="1200" cap="none" spc="0" normalizeH="0" baseline="0" noProof="0" dirty="0">
                <a:ln>
                  <a:noFill/>
                </a:ln>
                <a:solidFill>
                  <a:srgbClr val="FFC000"/>
                </a:solidFill>
                <a:effectLst/>
                <a:uLnTx/>
                <a:uFillTx/>
                <a:latin typeface="Calibri" panose="020F0502020204030204"/>
                <a:ea typeface="+mn-ea"/>
                <a:cs typeface="+mj-cs"/>
              </a:rPr>
              <a:t>Problem Statement</a:t>
            </a:r>
            <a:endParaRPr lang="en-US" sz="1100" dirty="0"/>
          </a:p>
        </p:txBody>
      </p:sp>
    </p:spTree>
    <p:extLst>
      <p:ext uri="{BB962C8B-B14F-4D97-AF65-F5344CB8AC3E}">
        <p14:creationId xmlns:p14="http://schemas.microsoft.com/office/powerpoint/2010/main" val="392064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14" y="643004"/>
            <a:ext cx="11794920" cy="614792"/>
          </a:xfrm>
        </p:spPr>
        <p:txBody>
          <a:bodyPr>
            <a:noAutofit/>
          </a:bodyPr>
          <a:lstStyle/>
          <a:p>
            <a:r>
              <a:rPr lang="en-US" sz="1800" i="1" dirty="0"/>
              <a:t>[A1] A Hybrid Method for Short-Term Host Utilization Prediction in Cloud Computing</a:t>
            </a:r>
            <a:endParaRPr lang="en-US" sz="1600" i="1" dirty="0">
              <a:solidFill>
                <a:srgbClr val="FFC000"/>
              </a:solidFill>
            </a:endParaRPr>
          </a:p>
        </p:txBody>
      </p:sp>
      <p:sp>
        <p:nvSpPr>
          <p:cNvPr id="4" name="TextShape 1">
            <a:extLst>
              <a:ext uri="{FF2B5EF4-FFF2-40B4-BE49-F238E27FC236}">
                <a16:creationId xmlns:a16="http://schemas.microsoft.com/office/drawing/2014/main" id="{5E9A68D9-0874-506E-5A62-9BF799870119}"/>
              </a:ext>
            </a:extLst>
          </p:cNvPr>
          <p:cNvSpPr txBox="1"/>
          <p:nvPr/>
        </p:nvSpPr>
        <p:spPr>
          <a:xfrm>
            <a:off x="380880" y="176040"/>
            <a:ext cx="11353320" cy="774360"/>
          </a:xfrm>
          <a:prstGeom prst="rect">
            <a:avLst/>
          </a:prstGeom>
          <a:noFill/>
          <a:ln>
            <a:noFill/>
          </a:ln>
        </p:spPr>
        <p:txBody>
          <a:bodyPr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600" b="1" i="0" u="none" strike="noStrike" kern="0" cap="none" spc="-1" normalizeH="0" baseline="0" noProof="0" dirty="0">
                <a:ln>
                  <a:noFill/>
                </a:ln>
                <a:solidFill>
                  <a:srgbClr val="FFFFFF"/>
                </a:solidFill>
                <a:effectLst/>
                <a:uLnTx/>
                <a:uFillTx/>
              </a:rPr>
              <a:t>Related Works (1)</a:t>
            </a:r>
            <a:endParaRPr kumimoji="0" lang="en-US" sz="3600" b="0" i="0" u="none" strike="noStrike" kern="0" cap="none" spc="-1" normalizeH="0" baseline="0" noProof="0" dirty="0">
              <a:ln>
                <a:noFill/>
              </a:ln>
              <a:solidFill>
                <a:srgbClr val="000000"/>
              </a:solidFill>
              <a:effectLst/>
              <a:uLnTx/>
              <a:uFillTx/>
            </a:endParaRPr>
          </a:p>
        </p:txBody>
      </p:sp>
      <p:sp>
        <p:nvSpPr>
          <p:cNvPr id="6" name="TextBox 5">
            <a:extLst>
              <a:ext uri="{FF2B5EF4-FFF2-40B4-BE49-F238E27FC236}">
                <a16:creationId xmlns:a16="http://schemas.microsoft.com/office/drawing/2014/main" id="{1010590E-13AB-6461-E466-B7BFB5683643}"/>
              </a:ext>
            </a:extLst>
          </p:cNvPr>
          <p:cNvSpPr txBox="1"/>
          <p:nvPr/>
        </p:nvSpPr>
        <p:spPr>
          <a:xfrm>
            <a:off x="0" y="1048032"/>
            <a:ext cx="6138908" cy="369332"/>
          </a:xfrm>
          <a:prstGeom prst="rect">
            <a:avLst/>
          </a:prstGeom>
          <a:noFill/>
        </p:spPr>
        <p:txBody>
          <a:bodyPr wrap="square">
            <a:spAutoFit/>
          </a:bodyPr>
          <a:lstStyle/>
          <a:p>
            <a:r>
              <a:rPr kumimoji="0" lang="en-US" b="1" i="0" u="none" strike="noStrike" kern="1200" cap="none" spc="0" normalizeH="0" baseline="0" noProof="0" dirty="0">
                <a:ln>
                  <a:noFill/>
                </a:ln>
                <a:solidFill>
                  <a:srgbClr val="FFC000"/>
                </a:solidFill>
                <a:effectLst/>
                <a:uLnTx/>
                <a:uFillTx/>
                <a:latin typeface="Calibri" panose="020F0502020204030204"/>
                <a:ea typeface="+mn-ea"/>
                <a:cs typeface="+mj-cs"/>
              </a:rPr>
              <a:t>Solution</a:t>
            </a:r>
            <a:endParaRPr lang="en-US" sz="1100" dirty="0"/>
          </a:p>
        </p:txBody>
      </p:sp>
      <p:sp>
        <p:nvSpPr>
          <p:cNvPr id="9" name="Text Placeholder 2">
            <a:extLst>
              <a:ext uri="{FF2B5EF4-FFF2-40B4-BE49-F238E27FC236}">
                <a16:creationId xmlns:a16="http://schemas.microsoft.com/office/drawing/2014/main" id="{E97ABD71-FB29-B90D-62FD-0649C4830D47}"/>
              </a:ext>
            </a:extLst>
          </p:cNvPr>
          <p:cNvSpPr txBox="1">
            <a:spLocks/>
          </p:cNvSpPr>
          <p:nvPr/>
        </p:nvSpPr>
        <p:spPr>
          <a:xfrm>
            <a:off x="390002" y="1257796"/>
            <a:ext cx="11497811" cy="5223896"/>
          </a:xfrm>
          <a:prstGeom prst="rect">
            <a:avLst/>
          </a:prstGeom>
        </p:spPr>
        <p:txBody>
          <a:bodyPr vert="horz" lIns="91440" tIns="45720" rIns="91440" bIns="45720" rtlCol="0">
            <a:normAutofit/>
          </a:bodyPr>
          <a:lstStyle>
            <a:lvl1pPr marL="228594" indent="-228594" algn="l" defTabSz="914377" rtl="0" eaLnBrk="1" latinLnBrk="1" hangingPunct="1">
              <a:lnSpc>
                <a:spcPct val="100000"/>
              </a:lnSpc>
              <a:spcBef>
                <a:spcPts val="1000"/>
              </a:spcBef>
              <a:buFontTx/>
              <a:buBlip>
                <a:blip r:embed="rId2"/>
              </a:buBlip>
              <a:defRPr sz="2400" kern="1200">
                <a:solidFill>
                  <a:schemeClr val="tx1"/>
                </a:solidFill>
                <a:latin typeface="+mn-lt"/>
                <a:ea typeface="+mn-ea"/>
                <a:cs typeface="+mn-cs"/>
              </a:defRPr>
            </a:lvl1pPr>
            <a:lvl2pPr marL="685783" indent="-228594" algn="l" defTabSz="914377" rtl="0" eaLnBrk="1" latinLnBrk="1" hangingPunct="1">
              <a:lnSpc>
                <a:spcPct val="100000"/>
              </a:lnSpc>
              <a:spcBef>
                <a:spcPts val="500"/>
              </a:spcBef>
              <a:buFontTx/>
              <a:buBlip>
                <a:blip r:embed="rId2"/>
              </a:buBlip>
              <a:defRPr sz="2200" kern="1200">
                <a:solidFill>
                  <a:schemeClr val="tx1"/>
                </a:solidFill>
                <a:latin typeface="+mn-lt"/>
                <a:ea typeface="+mn-ea"/>
                <a:cs typeface="+mn-cs"/>
              </a:defRPr>
            </a:lvl2pPr>
            <a:lvl3pPr marL="1142971" indent="-228594" algn="l" defTabSz="914377" rtl="0" eaLnBrk="1" latinLnBrk="1" hangingPunct="1">
              <a:lnSpc>
                <a:spcPct val="100000"/>
              </a:lnSpc>
              <a:spcBef>
                <a:spcPts val="500"/>
              </a:spcBef>
              <a:buFontTx/>
              <a:buBlip>
                <a:blip r:embed="rId2"/>
              </a:buBlip>
              <a:defRPr sz="2000" kern="1200">
                <a:solidFill>
                  <a:schemeClr val="tx1"/>
                </a:solidFill>
                <a:latin typeface="+mn-lt"/>
                <a:ea typeface="+mn-ea"/>
                <a:cs typeface="+mn-cs"/>
              </a:defRPr>
            </a:lvl3pPr>
            <a:lvl4pPr marL="1600160" indent="-228594" algn="l" defTabSz="914377" rtl="0" eaLnBrk="1" latinLnBrk="1" hangingPunct="1">
              <a:lnSpc>
                <a:spcPct val="100000"/>
              </a:lnSpc>
              <a:spcBef>
                <a:spcPts val="500"/>
              </a:spcBef>
              <a:buFontTx/>
              <a:buBlip>
                <a:blip r:embed="rId2"/>
              </a:buBlip>
              <a:defRPr sz="1800" kern="1200">
                <a:solidFill>
                  <a:schemeClr val="tx1"/>
                </a:solidFill>
                <a:latin typeface="+mn-lt"/>
                <a:ea typeface="+mn-ea"/>
                <a:cs typeface="+mn-cs"/>
              </a:defRPr>
            </a:lvl4pPr>
            <a:lvl5pPr marL="1828755" indent="0" algn="l" defTabSz="914377" rtl="0" eaLnBrk="1" latinLnBrk="1" hangingPunct="1">
              <a:lnSpc>
                <a:spcPct val="100000"/>
              </a:lnSpc>
              <a:spcBef>
                <a:spcPts val="500"/>
              </a:spcBef>
              <a:buFontTx/>
              <a:buNone/>
              <a:defRPr sz="1800" kern="1200">
                <a:solidFill>
                  <a:schemeClr val="tx1"/>
                </a:solidFill>
                <a:latin typeface="+mn-lt"/>
                <a:ea typeface="+mn-ea"/>
                <a:cs typeface="+mn-cs"/>
              </a:defRPr>
            </a:lvl5pPr>
            <a:lvl6pPr marL="2514537"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Proposed hybrid method, EEMD-RT-ARIMA, for short-term host utilization prediction.</a:t>
            </a:r>
          </a:p>
          <a:p>
            <a:r>
              <a:rPr lang="en-US" sz="2200" dirty="0"/>
              <a:t>Utilizes ensemble empirical mode decomposition (EEMD), runs test (RT), and autoregressive integrated moving average (ARIMA).</a:t>
            </a:r>
          </a:p>
          <a:p>
            <a:r>
              <a:rPr lang="en-US" sz="2200" dirty="0"/>
              <a:t>Decomposes nonstationary host utilization into more stable intrinsic mode function (IMF) components and a residual component.</a:t>
            </a:r>
          </a:p>
          <a:p>
            <a:r>
              <a:rPr lang="en-US" sz="2200" dirty="0"/>
              <a:t>Selects and reconstructs efficient IMF components to reduce prediction time and error accumulation.</a:t>
            </a:r>
          </a:p>
          <a:p>
            <a:r>
              <a:rPr lang="en-US" sz="2200" dirty="0"/>
              <a:t>Combines prediction results from three new components, each predicted by the ARIMA method.</a:t>
            </a:r>
          </a:p>
          <a:p>
            <a:r>
              <a:rPr lang="en-US" sz="2200" dirty="0"/>
              <a:t>Experiment conducted on real host utilization data, comparing the proposed method with ARIMA and EEMD-ARIMA in terms of error, effectiveness, and time-cost analysis.</a:t>
            </a:r>
          </a:p>
          <a:p>
            <a:r>
              <a:rPr lang="en-US" sz="2200" dirty="0"/>
              <a:t>Results indicate that the proposed method is cost-effective and suitable for short-term host utilization prediction in cloud computing.</a:t>
            </a:r>
          </a:p>
        </p:txBody>
      </p:sp>
    </p:spTree>
    <p:extLst>
      <p:ext uri="{BB962C8B-B14F-4D97-AF65-F5344CB8AC3E}">
        <p14:creationId xmlns:p14="http://schemas.microsoft.com/office/powerpoint/2010/main" val="369612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880" y="643004"/>
            <a:ext cx="11895654" cy="614792"/>
          </a:xfrm>
        </p:spPr>
        <p:txBody>
          <a:bodyPr>
            <a:noAutofit/>
          </a:bodyPr>
          <a:lstStyle/>
          <a:p>
            <a:r>
              <a:rPr lang="en-US" sz="1800" i="1" dirty="0"/>
              <a:t>[A2] Experimental Evaluation of Rule-Based Autonomic Computing Management Framework for Cloud-Native Applications</a:t>
            </a:r>
            <a:endParaRPr lang="en-US" sz="1600" i="1" dirty="0">
              <a:solidFill>
                <a:srgbClr val="FFC000"/>
              </a:solidFill>
            </a:endParaRPr>
          </a:p>
        </p:txBody>
      </p:sp>
      <p:sp>
        <p:nvSpPr>
          <p:cNvPr id="3" name="Text Placeholder 2"/>
          <p:cNvSpPr>
            <a:spLocks noGrp="1"/>
          </p:cNvSpPr>
          <p:nvPr>
            <p:ph type="body" idx="1"/>
          </p:nvPr>
        </p:nvSpPr>
        <p:spPr>
          <a:xfrm>
            <a:off x="283715" y="1508610"/>
            <a:ext cx="11710386" cy="3093255"/>
          </a:xfrm>
        </p:spPr>
        <p:txBody>
          <a:bodyPr>
            <a:normAutofit/>
          </a:bodyPr>
          <a:lstStyle/>
          <a:p>
            <a:r>
              <a:rPr lang="en-US" sz="2200" dirty="0"/>
              <a:t>Policy-based management in a flexible manner is needed to govern system behavior.</a:t>
            </a:r>
          </a:p>
          <a:p>
            <a:r>
              <a:rPr lang="en-US" sz="2200" dirty="0"/>
              <a:t>For Cloud-native applications, compliance with CI/CD objectives should be simplified.</a:t>
            </a:r>
          </a:p>
          <a:p>
            <a:r>
              <a:rPr lang="en-US" sz="2200" dirty="0"/>
              <a:t>The system should adapt to changes in requirements at runtime without affecting the implementation.</a:t>
            </a:r>
          </a:p>
        </p:txBody>
      </p:sp>
      <p:sp>
        <p:nvSpPr>
          <p:cNvPr id="4" name="TextShape 1">
            <a:extLst>
              <a:ext uri="{FF2B5EF4-FFF2-40B4-BE49-F238E27FC236}">
                <a16:creationId xmlns:a16="http://schemas.microsoft.com/office/drawing/2014/main" id="{5E9A68D9-0874-506E-5A62-9BF799870119}"/>
              </a:ext>
            </a:extLst>
          </p:cNvPr>
          <p:cNvSpPr txBox="1"/>
          <p:nvPr/>
        </p:nvSpPr>
        <p:spPr>
          <a:xfrm>
            <a:off x="380880" y="176040"/>
            <a:ext cx="11353320" cy="774360"/>
          </a:xfrm>
          <a:prstGeom prst="rect">
            <a:avLst/>
          </a:prstGeom>
          <a:noFill/>
          <a:ln>
            <a:noFill/>
          </a:ln>
        </p:spPr>
        <p:txBody>
          <a:bodyPr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600" b="1" i="0" u="none" strike="noStrike" kern="0" cap="none" spc="-1" normalizeH="0" baseline="0" noProof="0" dirty="0">
                <a:ln>
                  <a:noFill/>
                </a:ln>
                <a:solidFill>
                  <a:srgbClr val="FFFFFF"/>
                </a:solidFill>
                <a:effectLst/>
                <a:uLnTx/>
                <a:uFillTx/>
              </a:rPr>
              <a:t>Related Works (1)</a:t>
            </a:r>
            <a:endParaRPr kumimoji="0" lang="en-US" sz="3600" b="0" i="0" u="none" strike="noStrike" kern="0" cap="none" spc="-1" normalizeH="0" baseline="0" noProof="0" dirty="0">
              <a:ln>
                <a:noFill/>
              </a:ln>
              <a:solidFill>
                <a:srgbClr val="000000"/>
              </a:solidFill>
              <a:effectLst/>
              <a:uLnTx/>
              <a:uFillTx/>
            </a:endParaRPr>
          </a:p>
        </p:txBody>
      </p:sp>
      <p:sp>
        <p:nvSpPr>
          <p:cNvPr id="6" name="TextBox 5">
            <a:extLst>
              <a:ext uri="{FF2B5EF4-FFF2-40B4-BE49-F238E27FC236}">
                <a16:creationId xmlns:a16="http://schemas.microsoft.com/office/drawing/2014/main" id="{1010590E-13AB-6461-E466-B7BFB5683643}"/>
              </a:ext>
            </a:extLst>
          </p:cNvPr>
          <p:cNvSpPr txBox="1"/>
          <p:nvPr/>
        </p:nvSpPr>
        <p:spPr>
          <a:xfrm>
            <a:off x="0" y="1048032"/>
            <a:ext cx="6138908" cy="369332"/>
          </a:xfrm>
          <a:prstGeom prst="rect">
            <a:avLst/>
          </a:prstGeom>
          <a:noFill/>
        </p:spPr>
        <p:txBody>
          <a:bodyPr wrap="square">
            <a:spAutoFit/>
          </a:bodyPr>
          <a:lstStyle/>
          <a:p>
            <a:r>
              <a:rPr kumimoji="0" lang="en-US" b="1" i="0" u="none" strike="noStrike" kern="1200" cap="none" spc="0" normalizeH="0" baseline="0" noProof="0" dirty="0">
                <a:ln>
                  <a:noFill/>
                </a:ln>
                <a:solidFill>
                  <a:srgbClr val="FFC000"/>
                </a:solidFill>
                <a:effectLst/>
                <a:uLnTx/>
                <a:uFillTx/>
                <a:latin typeface="Calibri" panose="020F0502020204030204"/>
                <a:ea typeface="+mn-ea"/>
                <a:cs typeface="+mj-cs"/>
              </a:rPr>
              <a:t>Problem Statement</a:t>
            </a:r>
            <a:endParaRPr lang="en-US" sz="1100" dirty="0"/>
          </a:p>
        </p:txBody>
      </p:sp>
    </p:spTree>
    <p:extLst>
      <p:ext uri="{BB962C8B-B14F-4D97-AF65-F5344CB8AC3E}">
        <p14:creationId xmlns:p14="http://schemas.microsoft.com/office/powerpoint/2010/main" val="245122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002" y="643004"/>
            <a:ext cx="11886532" cy="614792"/>
          </a:xfrm>
        </p:spPr>
        <p:txBody>
          <a:bodyPr>
            <a:noAutofit/>
          </a:bodyPr>
          <a:lstStyle/>
          <a:p>
            <a:r>
              <a:rPr lang="en-US" sz="1800" i="1" dirty="0"/>
              <a:t>[A2] Experimental Evaluation of Rule-Based Autonomic Computing Management Framework for Cloud-Native Applications</a:t>
            </a:r>
            <a:endParaRPr lang="en-US" sz="1600" i="1" dirty="0">
              <a:solidFill>
                <a:srgbClr val="FFC000"/>
              </a:solidFill>
            </a:endParaRPr>
          </a:p>
        </p:txBody>
      </p:sp>
      <p:sp>
        <p:nvSpPr>
          <p:cNvPr id="4" name="TextShape 1">
            <a:extLst>
              <a:ext uri="{FF2B5EF4-FFF2-40B4-BE49-F238E27FC236}">
                <a16:creationId xmlns:a16="http://schemas.microsoft.com/office/drawing/2014/main" id="{5E9A68D9-0874-506E-5A62-9BF799870119}"/>
              </a:ext>
            </a:extLst>
          </p:cNvPr>
          <p:cNvSpPr txBox="1"/>
          <p:nvPr/>
        </p:nvSpPr>
        <p:spPr>
          <a:xfrm>
            <a:off x="380880" y="176040"/>
            <a:ext cx="11353320" cy="774360"/>
          </a:xfrm>
          <a:prstGeom prst="rect">
            <a:avLst/>
          </a:prstGeom>
          <a:noFill/>
          <a:ln>
            <a:noFill/>
          </a:ln>
        </p:spPr>
        <p:txBody>
          <a:bodyPr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600" b="1" i="0" u="none" strike="noStrike" kern="0" cap="none" spc="-1" normalizeH="0" baseline="0" noProof="0" dirty="0">
                <a:ln>
                  <a:noFill/>
                </a:ln>
                <a:solidFill>
                  <a:srgbClr val="FFFFFF"/>
                </a:solidFill>
                <a:effectLst/>
                <a:uLnTx/>
                <a:uFillTx/>
              </a:rPr>
              <a:t>Related Works (1)</a:t>
            </a:r>
            <a:endParaRPr kumimoji="0" lang="en-US" sz="3600" b="0" i="0" u="none" strike="noStrike" kern="0" cap="none" spc="-1" normalizeH="0" baseline="0" noProof="0" dirty="0">
              <a:ln>
                <a:noFill/>
              </a:ln>
              <a:solidFill>
                <a:srgbClr val="000000"/>
              </a:solidFill>
              <a:effectLst/>
              <a:uLnTx/>
              <a:uFillTx/>
            </a:endParaRPr>
          </a:p>
        </p:txBody>
      </p:sp>
      <p:sp>
        <p:nvSpPr>
          <p:cNvPr id="6" name="TextBox 5">
            <a:extLst>
              <a:ext uri="{FF2B5EF4-FFF2-40B4-BE49-F238E27FC236}">
                <a16:creationId xmlns:a16="http://schemas.microsoft.com/office/drawing/2014/main" id="{1010590E-13AB-6461-E466-B7BFB5683643}"/>
              </a:ext>
            </a:extLst>
          </p:cNvPr>
          <p:cNvSpPr txBox="1"/>
          <p:nvPr/>
        </p:nvSpPr>
        <p:spPr>
          <a:xfrm>
            <a:off x="0" y="1048032"/>
            <a:ext cx="6138908" cy="369332"/>
          </a:xfrm>
          <a:prstGeom prst="rect">
            <a:avLst/>
          </a:prstGeom>
          <a:noFill/>
        </p:spPr>
        <p:txBody>
          <a:bodyPr wrap="square">
            <a:spAutoFit/>
          </a:bodyPr>
          <a:lstStyle/>
          <a:p>
            <a:r>
              <a:rPr kumimoji="0" lang="en-US" b="1" i="0" u="none" strike="noStrike" kern="1200" cap="none" spc="0" normalizeH="0" baseline="0" noProof="0" dirty="0">
                <a:ln>
                  <a:noFill/>
                </a:ln>
                <a:solidFill>
                  <a:srgbClr val="FFC000"/>
                </a:solidFill>
                <a:effectLst/>
                <a:uLnTx/>
                <a:uFillTx/>
                <a:latin typeface="Calibri" panose="020F0502020204030204"/>
                <a:ea typeface="+mn-ea"/>
                <a:cs typeface="+mj-cs"/>
              </a:rPr>
              <a:t>Solution</a:t>
            </a:r>
            <a:endParaRPr lang="en-US" sz="1100" dirty="0"/>
          </a:p>
        </p:txBody>
      </p:sp>
      <p:sp>
        <p:nvSpPr>
          <p:cNvPr id="9" name="Text Placeholder 2">
            <a:extLst>
              <a:ext uri="{FF2B5EF4-FFF2-40B4-BE49-F238E27FC236}">
                <a16:creationId xmlns:a16="http://schemas.microsoft.com/office/drawing/2014/main" id="{E97ABD71-FB29-B90D-62FD-0649C4830D47}"/>
              </a:ext>
            </a:extLst>
          </p:cNvPr>
          <p:cNvSpPr txBox="1">
            <a:spLocks/>
          </p:cNvSpPr>
          <p:nvPr/>
        </p:nvSpPr>
        <p:spPr>
          <a:xfrm>
            <a:off x="390002" y="1257796"/>
            <a:ext cx="11665874" cy="5223896"/>
          </a:xfrm>
          <a:prstGeom prst="rect">
            <a:avLst/>
          </a:prstGeom>
        </p:spPr>
        <p:txBody>
          <a:bodyPr vert="horz" lIns="91440" tIns="45720" rIns="91440" bIns="45720" rtlCol="0">
            <a:normAutofit/>
          </a:bodyPr>
          <a:lstStyle>
            <a:lvl1pPr marL="228594" indent="-228594" algn="l" defTabSz="914377" rtl="0" eaLnBrk="1" latinLnBrk="1" hangingPunct="1">
              <a:lnSpc>
                <a:spcPct val="100000"/>
              </a:lnSpc>
              <a:spcBef>
                <a:spcPts val="1000"/>
              </a:spcBef>
              <a:buFontTx/>
              <a:buBlip>
                <a:blip r:embed="rId2"/>
              </a:buBlip>
              <a:defRPr sz="2400" kern="1200">
                <a:solidFill>
                  <a:schemeClr val="tx1"/>
                </a:solidFill>
                <a:latin typeface="+mn-lt"/>
                <a:ea typeface="+mn-ea"/>
                <a:cs typeface="+mn-cs"/>
              </a:defRPr>
            </a:lvl1pPr>
            <a:lvl2pPr marL="685783" indent="-228594" algn="l" defTabSz="914377" rtl="0" eaLnBrk="1" latinLnBrk="1" hangingPunct="1">
              <a:lnSpc>
                <a:spcPct val="100000"/>
              </a:lnSpc>
              <a:spcBef>
                <a:spcPts val="500"/>
              </a:spcBef>
              <a:buFontTx/>
              <a:buBlip>
                <a:blip r:embed="rId2"/>
              </a:buBlip>
              <a:defRPr sz="2200" kern="1200">
                <a:solidFill>
                  <a:schemeClr val="tx1"/>
                </a:solidFill>
                <a:latin typeface="+mn-lt"/>
                <a:ea typeface="+mn-ea"/>
                <a:cs typeface="+mn-cs"/>
              </a:defRPr>
            </a:lvl2pPr>
            <a:lvl3pPr marL="1142971" indent="-228594" algn="l" defTabSz="914377" rtl="0" eaLnBrk="1" latinLnBrk="1" hangingPunct="1">
              <a:lnSpc>
                <a:spcPct val="100000"/>
              </a:lnSpc>
              <a:spcBef>
                <a:spcPts val="500"/>
              </a:spcBef>
              <a:buFontTx/>
              <a:buBlip>
                <a:blip r:embed="rId2"/>
              </a:buBlip>
              <a:defRPr sz="2000" kern="1200">
                <a:solidFill>
                  <a:schemeClr val="tx1"/>
                </a:solidFill>
                <a:latin typeface="+mn-lt"/>
                <a:ea typeface="+mn-ea"/>
                <a:cs typeface="+mn-cs"/>
              </a:defRPr>
            </a:lvl3pPr>
            <a:lvl4pPr marL="1600160" indent="-228594" algn="l" defTabSz="914377" rtl="0" eaLnBrk="1" latinLnBrk="1" hangingPunct="1">
              <a:lnSpc>
                <a:spcPct val="100000"/>
              </a:lnSpc>
              <a:spcBef>
                <a:spcPts val="500"/>
              </a:spcBef>
              <a:buFontTx/>
              <a:buBlip>
                <a:blip r:embed="rId2"/>
              </a:buBlip>
              <a:defRPr sz="1800" kern="1200">
                <a:solidFill>
                  <a:schemeClr val="tx1"/>
                </a:solidFill>
                <a:latin typeface="+mn-lt"/>
                <a:ea typeface="+mn-ea"/>
                <a:cs typeface="+mn-cs"/>
              </a:defRPr>
            </a:lvl4pPr>
            <a:lvl5pPr marL="1828755" indent="0" algn="l" defTabSz="914377" rtl="0" eaLnBrk="1" latinLnBrk="1" hangingPunct="1">
              <a:lnSpc>
                <a:spcPct val="100000"/>
              </a:lnSpc>
              <a:spcBef>
                <a:spcPts val="500"/>
              </a:spcBef>
              <a:buFontTx/>
              <a:buNone/>
              <a:defRPr sz="1800" kern="1200">
                <a:solidFill>
                  <a:schemeClr val="tx1"/>
                </a:solidFill>
                <a:latin typeface="+mn-lt"/>
                <a:ea typeface="+mn-ea"/>
                <a:cs typeface="+mn-cs"/>
              </a:defRPr>
            </a:lvl5pPr>
            <a:lvl6pPr marL="2514537"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Implement a rule-based approach to represent policies in the context of Cloud-native applications.</a:t>
            </a:r>
          </a:p>
          <a:p>
            <a:r>
              <a:rPr lang="en-US" sz="2200" dirty="0"/>
              <a:t>Extend the management characteristics available in current orchestrators for deploying applications in orchestrated environments.</a:t>
            </a:r>
          </a:p>
          <a:p>
            <a:r>
              <a:rPr lang="en-US" sz="2200" dirty="0"/>
              <a:t>Develop a general methodology for experimental evaluation of complex Cloud-native environments.</a:t>
            </a:r>
          </a:p>
          <a:p>
            <a:r>
              <a:rPr lang="en-US" sz="2200" dirty="0"/>
              <a:t>Propose two categories of experiments to evaluate the rule-based approach: one for dynamic resource adjustment and one for assessing the influence of the rule engine on autonomic management.</a:t>
            </a:r>
          </a:p>
          <a:p>
            <a:r>
              <a:rPr lang="en-US" sz="2200" dirty="0"/>
              <a:t>Evaluate the proposed solution from the perspective of the execution environment's resources, demonstrating its usability and capabilities in the </a:t>
            </a:r>
            <a:r>
              <a:rPr lang="en-US" sz="2200" dirty="0" err="1"/>
              <a:t>AMoCNA</a:t>
            </a:r>
            <a:r>
              <a:rPr lang="en-US" sz="2200" dirty="0"/>
              <a:t> (Autonomic Management of Cloud-native Applications) system.</a:t>
            </a:r>
          </a:p>
        </p:txBody>
      </p:sp>
    </p:spTree>
    <p:extLst>
      <p:ext uri="{BB962C8B-B14F-4D97-AF65-F5344CB8AC3E}">
        <p14:creationId xmlns:p14="http://schemas.microsoft.com/office/powerpoint/2010/main" val="2529039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CN_theme">
  <a:themeElements>
    <a:clrScheme name="따뜻한 파란색">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N_theme" id="{07049BB8-A0C9-4AD1-A32F-904DA1AF0CE9}" vid="{17F484A3-C777-4EFE-BC6E-EA0A5DE5F7A2}"/>
    </a:ext>
  </a:extLst>
</a:theme>
</file>

<file path=docProps/app.xml><?xml version="1.0" encoding="utf-8"?>
<Properties xmlns="http://schemas.openxmlformats.org/officeDocument/2006/extended-properties" xmlns:vt="http://schemas.openxmlformats.org/officeDocument/2006/docPropsVTypes">
  <Template>DCN_theme[4160]</Template>
  <TotalTime>17550</TotalTime>
  <Words>2236</Words>
  <Application>Microsoft Office PowerPoint</Application>
  <PresentationFormat>Widescreen</PresentationFormat>
  <Paragraphs>145</Paragraphs>
  <Slides>26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HY견고딕</vt:lpstr>
      <vt:lpstr>Arial</vt:lpstr>
      <vt:lpstr>Calibri</vt:lpstr>
      <vt:lpstr>Cambria Math</vt:lpstr>
      <vt:lpstr>Symbol</vt:lpstr>
      <vt:lpstr>Wingdings</vt:lpstr>
      <vt:lpstr>Office Theme</vt:lpstr>
      <vt:lpstr>Office Theme</vt:lpstr>
      <vt:lpstr>DCN_theme</vt:lpstr>
      <vt:lpstr>PowerPoint Presentation</vt:lpstr>
      <vt:lpstr>PowerPoint Presentation</vt:lpstr>
      <vt:lpstr>PowerPoint Presentation</vt:lpstr>
      <vt:lpstr>PowerPoint Presentation</vt:lpstr>
      <vt:lpstr>PowerPoint Presentation</vt:lpstr>
      <vt:lpstr>[A1] A Hybrid Method for Short-Term Host Utilization Prediction in Cloud Computing</vt:lpstr>
      <vt:lpstr>[A1] A Hybrid Method for Short-Term Host Utilization Prediction in Cloud Computing</vt:lpstr>
      <vt:lpstr>[A2] Experimental Evaluation of Rule-Based Autonomic Computing Management Framework for Cloud-Native Applications</vt:lpstr>
      <vt:lpstr>[A2] Experimental Evaluation of Rule-Based Autonomic Computing Management Framework for Cloud-Native Applications</vt:lpstr>
      <vt:lpstr>[A3] Workload Prediction Using ARIMA Model and Its Impact on Cloud Applications’ QoS</vt:lpstr>
      <vt:lpstr>[A3] Workload Prediction Using ARIMA Model and Its Impact on Cloud Applications’ QoS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to Data Collection and Annotation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Intent-based Networking</dc:title>
  <dc:subject/>
  <dc:creator>타프엉박</dc:creator>
  <dc:description/>
  <cp:lastModifiedBy>타프엉박</cp:lastModifiedBy>
  <cp:revision>37</cp:revision>
  <cp:lastPrinted>2023-06-12T02:53:31Z</cp:lastPrinted>
  <dcterms:created xsi:type="dcterms:W3CDTF">2022-04-14T05:07:23Z</dcterms:created>
  <dcterms:modified xsi:type="dcterms:W3CDTF">2023-10-20T04:08:17Z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