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0880" y="3993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9884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21956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5824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088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21956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5824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80880" y="1185840"/>
            <a:ext cx="11353320" cy="537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1135332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380880" y="176040"/>
            <a:ext cx="11353320" cy="359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80880" y="1185840"/>
            <a:ext cx="11353320" cy="537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19884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0880" y="3993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19884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21956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58240" y="1185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38088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21956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58240" y="3993840"/>
            <a:ext cx="365544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1135332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80880" y="176040"/>
            <a:ext cx="11353320" cy="359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537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98840" y="3993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8840" y="1185840"/>
            <a:ext cx="554040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3993840"/>
            <a:ext cx="11353320" cy="256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4680"/>
            <a:ext cx="5460840" cy="122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461200" y="-4680"/>
            <a:ext cx="2304360" cy="122040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591600"/>
            <a:ext cx="12191760" cy="261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6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766280" y="-4680"/>
            <a:ext cx="2304360" cy="122040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64520" y="-4680"/>
            <a:ext cx="2127240" cy="122040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56920" y="6561720"/>
            <a:ext cx="6167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Distributed Cloud and Network Research Laboratory (DCN)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579800" y="6591600"/>
            <a:ext cx="1419840" cy="261720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000000" y="6591600"/>
            <a:ext cx="720000" cy="261720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720360" y="6591600"/>
            <a:ext cx="1028880" cy="261720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그림 5" descr="그리기이(가) 표시된 사진&#10;&#10;자동 생성된 설명"/>
          <p:cNvPicPr/>
          <p:nvPr/>
        </p:nvPicPr>
        <p:blipFill>
          <a:blip r:embed="rId2"/>
          <a:srcRect l="0" t="0" r="48085" b="0"/>
          <a:stretch/>
        </p:blipFill>
        <p:spPr>
          <a:xfrm>
            <a:off x="9419400" y="117720"/>
            <a:ext cx="2772000" cy="821880"/>
          </a:xfrm>
          <a:prstGeom prst="rect">
            <a:avLst/>
          </a:prstGeom>
          <a:ln>
            <a:noFill/>
          </a:ln>
        </p:spPr>
      </p:pic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914400" y="1360440"/>
            <a:ext cx="10362960" cy="28605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-4680"/>
            <a:ext cx="5460840" cy="122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461200" y="-4680"/>
            <a:ext cx="2304360" cy="122040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0" y="6591600"/>
            <a:ext cx="12191760" cy="261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6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7766280" y="-4680"/>
            <a:ext cx="2304360" cy="122040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064520" y="-4680"/>
            <a:ext cx="2127240" cy="122040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556920" y="6561720"/>
            <a:ext cx="6167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Distributed Cloud and Network Research Laboratory (DCN)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7579800" y="6591600"/>
            <a:ext cx="1419840" cy="261720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9000000" y="6591600"/>
            <a:ext cx="720000" cy="261720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9720360" y="6591600"/>
            <a:ext cx="1028880" cy="261720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그림 5" descr="그리기이(가) 표시된 사진&#10;&#10;자동 생성된 설명"/>
          <p:cNvPicPr/>
          <p:nvPr/>
        </p:nvPicPr>
        <p:blipFill>
          <a:blip r:embed="rId2"/>
          <a:srcRect l="0" t="0" r="48085" b="0"/>
          <a:stretch/>
        </p:blipFill>
        <p:spPr>
          <a:xfrm>
            <a:off x="9419400" y="117720"/>
            <a:ext cx="2772000" cy="821880"/>
          </a:xfrm>
          <a:prstGeom prst="rect">
            <a:avLst/>
          </a:prstGeom>
          <a:ln>
            <a:noFill/>
          </a:ln>
        </p:spPr>
      </p:pic>
      <p:sp>
        <p:nvSpPr>
          <p:cNvPr id="58" name="CustomShape 10"/>
          <p:cNvSpPr/>
          <p:nvPr/>
        </p:nvSpPr>
        <p:spPr>
          <a:xfrm>
            <a:off x="0" y="114480"/>
            <a:ext cx="12191760" cy="1009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PlaceHolder 11"/>
          <p:cNvSpPr>
            <a:spLocks noGrp="1"/>
          </p:cNvSpPr>
          <p:nvPr>
            <p:ph type="title"/>
          </p:nvPr>
        </p:nvSpPr>
        <p:spPr>
          <a:xfrm>
            <a:off x="380880" y="176040"/>
            <a:ext cx="11353320" cy="774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ter ti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tle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12"/>
          <p:cNvSpPr>
            <a:spLocks noGrp="1"/>
          </p:cNvSpPr>
          <p:nvPr>
            <p:ph type="body"/>
          </p:nvPr>
        </p:nvSpPr>
        <p:spPr>
          <a:xfrm>
            <a:off x="380880" y="1185840"/>
            <a:ext cx="11353320" cy="53755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SzPct val="100101"/>
              <a:buBlip>
                <a:blip r:embed="rId5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SzPct val="100045"/>
              <a:buBlip>
                <a:blip r:embed="rId6"/>
              </a:buBlip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79000" y="2261880"/>
            <a:ext cx="117424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Deep Neural Network-based Resource Prediction in Cloud Computing Environments.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73520" y="4588200"/>
            <a:ext cx="6288480" cy="92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4000"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tumbiko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Mafeni –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110224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9014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Thang –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110236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0007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Phuong-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Bac Ta –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100236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0003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673520" y="5706000"/>
            <a:ext cx="628848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Conclu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sion and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Future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works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19040" y="41486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Thank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you!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Con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tro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du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cti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lat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ed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rks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(1)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2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3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obl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em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Fo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rm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ula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tio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176040"/>
            <a:ext cx="11353320" cy="7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Perfor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mance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Evalua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DCN_theme[4160]</Template>
  <TotalTime>15942</TotalTime>
  <Application>LibreOffice/6.4.7.2$Linux_X86_64 LibreOffice_project/40$Build-2</Application>
  <Words>606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2022-04-14T05:07:23Z</dcterms:created>
  <dc:creator>타프엉박</dc:creator>
  <dc:description/>
  <dc:language>en-US</dc:language>
  <cp:lastModifiedBy/>
  <cp:lastPrinted>2023-06-12T02:53:31Z</cp:lastPrinted>
  <dcterms:modified xsi:type="dcterms:W3CDTF">2023-10-13T19:56:38Z</dcterms:modified>
  <cp:revision>37</cp:revision>
  <dc:subject/>
  <dc:title>Intent-based Networking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