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7/7/2015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7/7/2015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349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4" baseType="lpstr">
      <vt:lpstr>Arial</vt:lpstr>
      <vt:lpstr>Garamond</vt:lpstr>
      <vt:lpstr>Натуральные материалы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Yura</dc:creator>
  <cp:lastModifiedBy>Yura</cp:lastModifiedBy>
  <cp:revision>1</cp:revision>
  <dcterms:created xsi:type="dcterms:W3CDTF">2015-07-07T14:51:10Z</dcterms:created>
  <dcterms:modified xsi:type="dcterms:W3CDTF">2015-07-07T14:51:51Z</dcterms:modified>
</cp:coreProperties>
</file>