
<file path=[Content_Types].xml><?xml version="1.0" encoding="utf-8"?>
<Types xmlns="http://schemas.openxmlformats.org/package/2006/content-types">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5.0.0-->
<p:presentation xmlns:r="http://schemas.openxmlformats.org/officeDocument/2006/relationships" xmlns:a="http://schemas.openxmlformats.org/drawingml/2006/main" xmlns:p="http://schemas.openxmlformats.org/presentationml/2006/main" saveSubsetFonts="1">
  <p:sldMasterIdLst>
    <p:sldMasterId id="2147483648" r:id="rId2"/>
    <p:sldMasterId id="2147483728" r:id="rId3"/>
  </p:sldMasterIdLst>
  <p:sldIdLst>
    <p:sldId id="259" r:id="rId4"/>
    <p:sldId id="262" r:id="rId5"/>
    <p:sldId id="265" r:id="rId6"/>
    <p:sldId id="268" r:id="rId7"/>
  </p:sldIdLst>
  <p:sldSz cx="12192000" cy="8274569"/>
  <p:notesSz cx="6858000" cy="9144000"/>
  <p:custDataLst>
    <p:tags r:id="rId8"/>
  </p:custDataLst>
  <p:defaultTextStyle>
    <a:defPPr lvl="0">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vl9pPr marL="3657600" algn="l" defTabSz="914400" rtl="0" eaLnBrk="1" latinLnBrk="0" hangingPunct="1">
      <a:defRPr sz="1800" kern="1200" smtId="4294967295">
        <a:solidFill>
          <a:schemeClr val="tx1"/>
        </a:solidFill>
        <a:effectLst/>
        <a:latin typeface="+mn-lt"/>
        <a:ea typeface="+mn-ea"/>
        <a:cs typeface="+mn-cs"/>
      </a:defRPr>
    </a:lvl9pPr>
  </p:defaultTextStyle>
</p:presentation>
</file>

<file path=ppt/commentAuthors.xml><?xml version="1.0" encoding="utf-8"?>
<p:cmAuthorLst xmlns:p="http://schemas.openxmlformats.org/presentationml/2006/main">
  <p:cmAuthor id="0" name="GroupDocs" initials="C.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a="http://schemas.openxmlformats.org/drawingml/2006/main" xmlns:p="http://schemas.openxmlformats.org/presentationml/2006/main">
  <p:slideViewPr>
    <p:cSldViewPr>
      <p:cViewPr>
        <p:scale>
          <a:sx n="0" d="100"/>
          <a:sy n="0" d="100"/>
        </p:scale>
        <p:origin x="0" y="0"/>
      </p:cViewPr>
    </p:cSldViewPr>
  </p:slideViewPr>
  <p:notesViewPr>
    <p:cSldViewPr>
      <p:cViewPr>
        <p:scale>
          <a:sx n="0" d="100"/>
          <a:sy n="0"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viewProps" Target="viewProps.xml" /><Relationship Id="rId11" Type="http://schemas.openxmlformats.org/officeDocument/2006/relationships/theme" Target="theme/theme1.xml" /><Relationship Id="rId12" Type="http://schemas.openxmlformats.org/officeDocument/2006/relationships/tableStyles" Target="tableStyles.xml" /><Relationship Id="rId2" Type="http://schemas.openxmlformats.org/officeDocument/2006/relationships/slideMaster" Target="slideMasters/slideMaster1.xml" /><Relationship Id="rId3" Type="http://schemas.openxmlformats.org/officeDocument/2006/relationships/slideMaster" Target="slideMasters/slideMaster2.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tags" Target="tags/tag1.xml" /><Relationship Id="rId9" Type="http://schemas.openxmlformats.org/officeDocument/2006/relationships/presProps" Target="presProps.xml" /></Relationships>
</file>

<file path=ppt/comments/comment1.xml><?xml version="1.0" encoding="utf-8"?>
<p:cmLst xmlns:a="http://schemas.openxmlformats.org/drawingml/2006/main" xmlns:p="http://schemas.openxmlformats.org/presentationml/2006/main">
  <p:cm authorId="0" dt="2015-08-17T11:12:34.385" idx="1">
    <p:pos x="0" y="0"/>
    <p:text>Slide was inserted</p:text>
  </p:cm>
</p:cmLst>
</file>

<file path=ppt/diagrams/colors1.xml><?xml version="1.0" encoding="utf-8"?>
<dgm:colorsDef xmlns:a="http://schemas.openxmlformats.org/drawingml/2006/main" xmlns:dgm="http://schemas.openxmlformats.org/drawingml/2006/diagram"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dgm="http://schemas.openxmlformats.org/drawingml/2006/diagram">
  <dgm:ptLst>
    <dgm:pt modelId="{64205E3A-628F-446C-89B3-C9327218D341}" type="doc">
      <dgm:prSet loTypeId="urn:microsoft.com/office/officeart/2008/layout/AlternatingHexagons" loCatId="list" qsTypeId="urn:microsoft.com/office/officeart/2005/8/quickstyle/simple1" qsCatId="simple" csTypeId="urn:microsoft.com/office/officeart/2005/8/colors/accent1_2" csCatId="accent1" phldr="0"/>
      <dgm:spPr/>
      <dgm:t>
        <a:bodyPr/>
        <a:lstStyle/>
        <a:p>
          <a:endParaRPr lang="ru-RU">
            <a:effectLst/>
          </a:endParaRPr>
        </a:p>
      </dgm:t>
    </dgm:pt>
    <dgm:pt modelId="{BD21F219-D9B9-40F2-9C87-ADDEE58D22A8}" type="parTrans" cxnId="{5413E64D-2318-4F9D-9E66-720D913CE07B}">
      <dgm:prSet/>
      <dgm:spPr/>
      <dgm:t>
        <a:bodyPr/>
        <a:lstStyle/>
        <a:p>
          <a:endParaRPr lang="ru-RU">
            <a:effectLst/>
          </a:endParaRPr>
        </a:p>
      </dgm:t>
    </dgm:pt>
    <dgm:pt modelId="{2DAB0279-7EB3-4BAD-A217-83B41C05C428}">
      <dgm:prSet phldrT="[Текст]" phldr="1"/>
      <dgm:spPr/>
      <dgm:t>
        <a:bodyPr/>
        <a:lstStyle/>
        <a:p>
          <a:endParaRPr lang="ru-RU">
            <a:effectLst/>
          </a:endParaRPr>
        </a:p>
      </dgm:t>
    </dgm:pt>
    <dgm:pt modelId="{68E2587F-4B6B-4BFD-81F5-7AC937EA9D0D}" type="parTrans" cxnId="{D70B3544-7918-4B62-9D30-37712BFCD252}">
      <dgm:prSet/>
      <dgm:spPr/>
      <dgm:t>
        <a:bodyPr/>
        <a:lstStyle/>
        <a:p>
          <a:endParaRPr lang="ru-RU">
            <a:effectLst/>
          </a:endParaRPr>
        </a:p>
      </dgm:t>
    </dgm:pt>
    <dgm:pt modelId="{01027108-BAD4-46DD-BDD4-2915C36580B5}">
      <dgm:prSet phldrT="[Текст]" phldr="1"/>
      <dgm:spPr/>
      <dgm:t>
        <a:bodyPr/>
        <a:lstStyle/>
        <a:p>
          <a:endParaRPr lang="ru-RU">
            <a:effectLst/>
          </a:endParaRPr>
        </a:p>
      </dgm:t>
    </dgm:pt>
    <dgm:pt modelId="{31545A0B-BDA4-4A96-8479-EF21F65BCF5B}" type="sibTrans" cxnId="{D70B3544-7918-4B62-9D30-37712BFCD252}">
      <dgm:prSet/>
      <dgm:spPr/>
      <dgm:t>
        <a:bodyPr/>
        <a:lstStyle/>
        <a:p>
          <a:endParaRPr lang="ru-RU">
            <a:effectLst/>
          </a:endParaRPr>
        </a:p>
      </dgm:t>
    </dgm:pt>
    <dgm:pt modelId="{36A046F0-38AE-4AD5-8501-0C9B387A1AC5}" type="sibTrans" cxnId="{5413E64D-2318-4F9D-9E66-720D913CE07B}">
      <dgm:prSet/>
      <dgm:spPr/>
      <dgm:t>
        <a:bodyPr/>
        <a:lstStyle/>
        <a:p>
          <a:endParaRPr lang="ru-RU">
            <a:effectLst/>
          </a:endParaRPr>
        </a:p>
      </dgm:t>
    </dgm:pt>
    <dgm:pt modelId="{62750102-C7C3-49D6-8CDE-62E07816E534}" type="parTrans" cxnId="{8B2112CC-B4EB-405D-950F-BA63C2EE72D4}">
      <dgm:prSet/>
      <dgm:spPr/>
      <dgm:t>
        <a:bodyPr/>
        <a:lstStyle/>
        <a:p>
          <a:endParaRPr lang="ru-RU">
            <a:effectLst/>
          </a:endParaRPr>
        </a:p>
      </dgm:t>
    </dgm:pt>
    <dgm:pt modelId="{C6C431FB-7160-42F6-9222-8320A315A84A}">
      <dgm:prSet phldrT="[Текст]" phldr="1"/>
      <dgm:spPr/>
      <dgm:t>
        <a:bodyPr/>
        <a:lstStyle/>
        <a:p>
          <a:endParaRPr lang="ru-RU">
            <a:effectLst/>
          </a:endParaRPr>
        </a:p>
      </dgm:t>
    </dgm:pt>
    <dgm:pt modelId="{CE432E1E-F187-4E4A-86B4-0492738E990E}" type="parTrans" cxnId="{F906AC26-E7B7-4425-A392-7666FDB24FC8}">
      <dgm:prSet/>
      <dgm:spPr/>
      <dgm:t>
        <a:bodyPr/>
        <a:lstStyle/>
        <a:p>
          <a:endParaRPr lang="ru-RU">
            <a:effectLst/>
          </a:endParaRPr>
        </a:p>
      </dgm:t>
    </dgm:pt>
    <dgm:pt modelId="{8B86E71B-CB81-4A04-B8DE-BC6F42678CC0}">
      <dgm:prSet phldrT="[Текст]" phldr="1"/>
      <dgm:spPr/>
      <dgm:t>
        <a:bodyPr/>
        <a:lstStyle/>
        <a:p>
          <a:endParaRPr lang="ru-RU">
            <a:effectLst/>
          </a:endParaRPr>
        </a:p>
      </dgm:t>
    </dgm:pt>
    <dgm:pt modelId="{6EA46030-7600-40C0-9500-C095BD29402E}" type="sibTrans" cxnId="{F906AC26-E7B7-4425-A392-7666FDB24FC8}">
      <dgm:prSet/>
      <dgm:spPr/>
      <dgm:t>
        <a:bodyPr/>
        <a:lstStyle/>
        <a:p>
          <a:endParaRPr lang="ru-RU">
            <a:effectLst/>
          </a:endParaRPr>
        </a:p>
      </dgm:t>
    </dgm:pt>
    <dgm:pt modelId="{5A4691C5-1C88-49F3-98F2-7B8F9D15B9AE}" type="sibTrans" cxnId="{8B2112CC-B4EB-405D-950F-BA63C2EE72D4}">
      <dgm:prSet/>
      <dgm:spPr/>
      <dgm:t>
        <a:bodyPr/>
        <a:lstStyle/>
        <a:p>
          <a:endParaRPr lang="ru-RU">
            <a:effectLst/>
          </a:endParaRPr>
        </a:p>
      </dgm:t>
    </dgm:pt>
    <dgm:pt modelId="{07BEB65A-B4BA-4534-BFAA-EC4F63471B3F}" type="parTrans" cxnId="{2BFBE047-8754-4B24-8FF4-D04B05FAD2C1}">
      <dgm:prSet/>
      <dgm:spPr/>
      <dgm:t>
        <a:bodyPr/>
        <a:lstStyle/>
        <a:p>
          <a:endParaRPr lang="ru-RU">
            <a:effectLst/>
          </a:endParaRPr>
        </a:p>
      </dgm:t>
    </dgm:pt>
    <dgm:pt modelId="{983CAE73-ABDA-4BD4-A4B2-51C74EB01C96}">
      <dgm:prSet phldrT="[Текст]" phldr="1"/>
      <dgm:spPr/>
      <dgm:t>
        <a:bodyPr/>
        <a:lstStyle/>
        <a:p>
          <a:endParaRPr lang="ru-RU">
            <a:effectLst/>
          </a:endParaRPr>
        </a:p>
      </dgm:t>
    </dgm:pt>
    <dgm:pt modelId="{AE77470D-CF75-487A-AEF7-843090FAD26F}" type="parTrans" cxnId="{4E916660-2FB0-430E-95BD-27AD14EFD7F4}">
      <dgm:prSet/>
      <dgm:spPr/>
      <dgm:t>
        <a:bodyPr/>
        <a:lstStyle/>
        <a:p>
          <a:endParaRPr lang="ru-RU">
            <a:effectLst/>
          </a:endParaRPr>
        </a:p>
      </dgm:t>
    </dgm:pt>
    <dgm:pt modelId="{76AF104B-DBB6-4F68-AFC5-85E7ABB05DA5}">
      <dgm:prSet phldrT="[Текст]" phldr="1"/>
      <dgm:spPr/>
      <dgm:t>
        <a:bodyPr/>
        <a:lstStyle/>
        <a:p>
          <a:endParaRPr lang="ru-RU">
            <a:effectLst/>
          </a:endParaRPr>
        </a:p>
      </dgm:t>
    </dgm:pt>
    <dgm:pt modelId="{2ECD1C51-0ACB-4923-829E-C981A99E91B5}" type="sibTrans" cxnId="{4E916660-2FB0-430E-95BD-27AD14EFD7F4}">
      <dgm:prSet/>
      <dgm:spPr/>
      <dgm:t>
        <a:bodyPr/>
        <a:lstStyle/>
        <a:p>
          <a:endParaRPr lang="ru-RU">
            <a:effectLst/>
          </a:endParaRPr>
        </a:p>
      </dgm:t>
    </dgm:pt>
    <dgm:pt modelId="{39E94425-D5DF-4598-9E41-81DAD94A72A0}" type="sibTrans" cxnId="{2BFBE047-8754-4B24-8FF4-D04B05FAD2C1}">
      <dgm:prSet/>
      <dgm:spPr/>
      <dgm:t>
        <a:bodyPr/>
        <a:lstStyle/>
        <a:p>
          <a:endParaRPr lang="ru-RU">
            <a:effectLst/>
          </a:endParaRPr>
        </a:p>
      </dgm:t>
    </dgm:pt>
    <dgm:pt modelId="{4A2D77E7-7E0B-4654-AC5D-4C89ADA300FC}" type="pres">
      <dgm:prSet presAssocID="{64205E3A-628F-446C-89B3-C9327218D341}" presName="Name0">
        <dgm:presLayoutVars>
          <dgm:chMax/>
          <dgm:chPref/>
          <dgm:dir/>
          <dgm:animLvl val="lvl"/>
        </dgm:presLayoutVars>
      </dgm:prSet>
      <dgm:spPr/>
      <dgm:t>
        <a:bodyPr/>
        <a:lstStyle/>
        <a:p>
          <a:endParaRPr lang="ru-RU">
            <a:effectLst/>
          </a:endParaRPr>
        </a:p>
      </dgm:t>
    </dgm:pt>
    <dgm:pt modelId="{2F7AB775-8698-4393-AEEA-937A1C9A70FE}" type="pres">
      <dgm:prSet presAssocID="{2DAB0279-7EB3-4BAD-A217-83B41C05C428}" presName="composite"/>
      <dgm:spPr/>
      <dgm:t>
        <a:bodyPr/>
        <a:lstStyle/>
        <a:p/>
      </dgm:t>
    </dgm:pt>
    <dgm:pt modelId="{4F404EDB-41A6-4622-8A6B-3B48B6B5ADEF}" type="pres">
      <dgm:prSet presAssocID="{2DAB0279-7EB3-4BAD-A217-83B41C05C428}" presName="Parent1" presStyleLbl="node1" presStyleCnt="6">
        <dgm:presLayoutVars>
          <dgm:chMax val="1"/>
          <dgm:chPref val="1"/>
          <dgm:bulletEnabled val="1"/>
        </dgm:presLayoutVars>
      </dgm:prSet>
      <dgm:spPr/>
      <dgm:t>
        <a:bodyPr/>
        <a:lstStyle/>
        <a:p>
          <a:endParaRPr lang="ru-RU">
            <a:effectLst/>
          </a:endParaRPr>
        </a:p>
      </dgm:t>
    </dgm:pt>
    <dgm:pt modelId="{653A66F4-74F5-476B-BFEE-BD33EDCC781E}" type="pres">
      <dgm:prSet presAssocID="{2DAB0279-7EB3-4BAD-A217-83B41C05C428}" presName="Childtext1" presStyleLbl="revTx" presStyleCnt="3">
        <dgm:presLayoutVars>
          <dgm:chMax val="0"/>
          <dgm:chPref val="0"/>
          <dgm:bulletEnabled val="1"/>
        </dgm:presLayoutVars>
      </dgm:prSet>
      <dgm:spPr/>
      <dgm:t>
        <a:bodyPr/>
        <a:lstStyle/>
        <a:p>
          <a:endParaRPr lang="ru-RU">
            <a:effectLst/>
          </a:endParaRPr>
        </a:p>
      </dgm:t>
    </dgm:pt>
    <dgm:pt modelId="{2A96A17D-0952-4FFE-9B45-FE4162451483}" type="pres">
      <dgm:prSet presAssocID="{2DAB0279-7EB3-4BAD-A217-83B41C05C428}" presName="BalanceSpacing"/>
      <dgm:spPr/>
      <dgm:t>
        <a:bodyPr/>
        <a:lstStyle/>
        <a:p/>
      </dgm:t>
    </dgm:pt>
    <dgm:pt modelId="{A1DCD759-BB32-4C37-AB27-3CFE92D795E0}" type="pres">
      <dgm:prSet presAssocID="{2DAB0279-7EB3-4BAD-A217-83B41C05C428}" presName="BalanceSpacing1"/>
      <dgm:spPr/>
      <dgm:t>
        <a:bodyPr/>
        <a:lstStyle/>
        <a:p/>
      </dgm:t>
    </dgm:pt>
    <dgm:pt modelId="{D75B657C-E20E-4642-ACF9-23CA63BCD397}" type="pres">
      <dgm:prSet presAssocID="{36A046F0-38AE-4AD5-8501-0C9B387A1AC5}" presName="Accent1Text" presStyleLbl="node1" presStyleIdx="1" presStyleCnt="6"/>
      <dgm:spPr/>
      <dgm:t>
        <a:bodyPr/>
        <a:lstStyle/>
        <a:p>
          <a:endParaRPr lang="ru-RU">
            <a:effectLst/>
          </a:endParaRPr>
        </a:p>
      </dgm:t>
    </dgm:pt>
    <dgm:pt modelId="{337C4281-D3BE-4F27-92D8-92CA9463BEDF}" type="pres">
      <dgm:prSet presAssocID="{36A046F0-38AE-4AD5-8501-0C9B387A1AC5}" presName="spaceBetweenRectangles"/>
      <dgm:spPr/>
      <dgm:t>
        <a:bodyPr/>
        <a:lstStyle/>
        <a:p/>
      </dgm:t>
    </dgm:pt>
    <dgm:pt modelId="{A6099E26-DF1B-4130-9ED3-3D13DD5E1F43}" type="pres">
      <dgm:prSet presAssocID="{C6C431FB-7160-42F6-9222-8320A315A84A}" presName="composite"/>
      <dgm:spPr/>
      <dgm:t>
        <a:bodyPr/>
        <a:lstStyle/>
        <a:p/>
      </dgm:t>
    </dgm:pt>
    <dgm:pt modelId="{B51B908C-D331-45A5-9EA9-5CB7A1407C9A}" type="pres">
      <dgm:prSet presAssocID="{C6C431FB-7160-42F6-9222-8320A315A84A}" presName="Parent1" presStyleLbl="node1" presStyleIdx="2" presStyleCnt="6">
        <dgm:presLayoutVars>
          <dgm:chMax val="1"/>
          <dgm:chPref val="1"/>
          <dgm:bulletEnabled val="1"/>
        </dgm:presLayoutVars>
      </dgm:prSet>
      <dgm:spPr/>
      <dgm:t>
        <a:bodyPr/>
        <a:lstStyle/>
        <a:p>
          <a:endParaRPr lang="ru-RU">
            <a:effectLst/>
          </a:endParaRPr>
        </a:p>
      </dgm:t>
    </dgm:pt>
    <dgm:pt modelId="{770F17FB-6918-4A35-A1AC-C7DDAEB87125}" type="pres">
      <dgm:prSet presAssocID="{C6C431FB-7160-42F6-9222-8320A315A84A}" presName="Childtext1" presStyleLbl="revTx" presStyleIdx="1" presStyleCnt="3">
        <dgm:presLayoutVars>
          <dgm:chMax val="0"/>
          <dgm:chPref val="0"/>
          <dgm:bulletEnabled val="1"/>
        </dgm:presLayoutVars>
      </dgm:prSet>
      <dgm:spPr/>
      <dgm:t>
        <a:bodyPr/>
        <a:lstStyle/>
        <a:p>
          <a:endParaRPr lang="ru-RU">
            <a:effectLst/>
          </a:endParaRPr>
        </a:p>
      </dgm:t>
    </dgm:pt>
    <dgm:pt modelId="{711DE550-BE01-47C6-A7F6-969C63A91503}" type="pres">
      <dgm:prSet presAssocID="{C6C431FB-7160-42F6-9222-8320A315A84A}" presName="BalanceSpacing"/>
      <dgm:spPr/>
      <dgm:t>
        <a:bodyPr/>
        <a:lstStyle/>
        <a:p/>
      </dgm:t>
    </dgm:pt>
    <dgm:pt modelId="{4E8378F4-CFE0-4F6D-844B-645F81672C42}" type="pres">
      <dgm:prSet presAssocID="{C6C431FB-7160-42F6-9222-8320A315A84A}" presName="BalanceSpacing1"/>
      <dgm:spPr/>
      <dgm:t>
        <a:bodyPr/>
        <a:lstStyle/>
        <a:p/>
      </dgm:t>
    </dgm:pt>
    <dgm:pt modelId="{DFBCE7AE-26C3-4D57-A9D9-4C6035D407D9}" type="pres">
      <dgm:prSet presAssocID="{5A4691C5-1C88-49F3-98F2-7B8F9D15B9AE}" presName="Accent1Text" presStyleLbl="node1" presStyleIdx="3" presStyleCnt="6"/>
      <dgm:spPr/>
      <dgm:t>
        <a:bodyPr/>
        <a:lstStyle/>
        <a:p>
          <a:endParaRPr lang="ru-RU">
            <a:effectLst/>
          </a:endParaRPr>
        </a:p>
      </dgm:t>
    </dgm:pt>
    <dgm:pt modelId="{695B292E-C565-43BD-B346-0A8C39DCA204}" type="pres">
      <dgm:prSet presAssocID="{5A4691C5-1C88-49F3-98F2-7B8F9D15B9AE}" presName="spaceBetweenRectangles"/>
      <dgm:spPr/>
      <dgm:t>
        <a:bodyPr/>
        <a:lstStyle/>
        <a:p/>
      </dgm:t>
    </dgm:pt>
    <dgm:pt modelId="{987877D7-FED1-423B-8FBB-D5618553C859}" type="pres">
      <dgm:prSet presAssocID="{983CAE73-ABDA-4BD4-A4B2-51C74EB01C96}" presName="composite"/>
      <dgm:spPr/>
      <dgm:t>
        <a:bodyPr/>
        <a:lstStyle/>
        <a:p/>
      </dgm:t>
    </dgm:pt>
    <dgm:pt modelId="{430B26F1-246A-4482-87CE-601E76EC1E1B}" type="pres">
      <dgm:prSet presAssocID="{983CAE73-ABDA-4BD4-A4B2-51C74EB01C96}" presName="Parent1" presStyleLbl="node1" presStyleIdx="4" presStyleCnt="6">
        <dgm:presLayoutVars>
          <dgm:chMax val="1"/>
          <dgm:chPref val="1"/>
          <dgm:bulletEnabled val="1"/>
        </dgm:presLayoutVars>
      </dgm:prSet>
      <dgm:spPr/>
      <dgm:t>
        <a:bodyPr/>
        <a:lstStyle/>
        <a:p>
          <a:endParaRPr lang="ru-RU">
            <a:effectLst/>
          </a:endParaRPr>
        </a:p>
      </dgm:t>
    </dgm:pt>
    <dgm:pt modelId="{95AECBA3-9477-4755-843F-543FF37D864C}" type="pres">
      <dgm:prSet presAssocID="{983CAE73-ABDA-4BD4-A4B2-51C74EB01C96}" presName="Childtext1" presStyleLbl="revTx" presStyleIdx="2" presStyleCnt="3">
        <dgm:presLayoutVars>
          <dgm:chMax val="0"/>
          <dgm:chPref val="0"/>
          <dgm:bulletEnabled val="1"/>
        </dgm:presLayoutVars>
      </dgm:prSet>
      <dgm:spPr/>
      <dgm:t>
        <a:bodyPr/>
        <a:lstStyle/>
        <a:p>
          <a:endParaRPr lang="ru-RU">
            <a:effectLst/>
          </a:endParaRPr>
        </a:p>
      </dgm:t>
    </dgm:pt>
    <dgm:pt modelId="{8A5D1C88-7335-450B-A9B2-6CD7BA80BEB7}" type="pres">
      <dgm:prSet presAssocID="{983CAE73-ABDA-4BD4-A4B2-51C74EB01C96}" presName="BalanceSpacing"/>
      <dgm:spPr/>
      <dgm:t>
        <a:bodyPr/>
        <a:lstStyle/>
        <a:p/>
      </dgm:t>
    </dgm:pt>
    <dgm:pt modelId="{CEF5CA29-1E44-4AEC-9DEB-A780805CA5A7}" type="pres">
      <dgm:prSet presAssocID="{983CAE73-ABDA-4BD4-A4B2-51C74EB01C96}" presName="BalanceSpacing1"/>
      <dgm:spPr/>
      <dgm:t>
        <a:bodyPr/>
        <a:lstStyle/>
        <a:p/>
      </dgm:t>
    </dgm:pt>
    <dgm:pt modelId="{F82DFB83-4672-455D-98AC-4817621739DB}" type="pres">
      <dgm:prSet presAssocID="{39E94425-D5DF-4598-9E41-81DAD94A72A0}" presName="Accent1Text" presStyleLbl="node1" presStyleIdx="5" presStyleCnt="6"/>
      <dgm:spPr/>
      <dgm:t>
        <a:bodyPr/>
        <a:lstStyle/>
        <a:p>
          <a:endParaRPr lang="ru-RU">
            <a:effectLst/>
          </a:endParaRPr>
        </a:p>
      </dgm:t>
    </dgm:pt>
  </dgm:ptLst>
  <dgm:cxnLst>
    <dgm:cxn modelId="{5413E64D-2318-4F9D-9E66-720D913CE07B}" srcId="{64205E3A-628F-446C-89B3-C9327218D341}" destId="{2DAB0279-7EB3-4BAD-A217-83B41C05C428}" srcOrd="0" destOrd="0" parTransId="{BD21F219-D9B9-40F2-9C87-ADDEE58D22A8}" sibTransId="{36A046F0-38AE-4AD5-8501-0C9B387A1AC5}"/>
    <dgm:cxn modelId="{D70B3544-7918-4B62-9D30-37712BFCD252}" srcId="{2DAB0279-7EB3-4BAD-A217-83B41C05C428}" destId="{01027108-BAD4-46DD-BDD4-2915C36580B5}" srcOrd="0" destOrd="0" parTransId="{68E2587F-4B6B-4BFD-81F5-7AC937EA9D0D}" sibTransId="{31545A0B-BDA4-4A96-8479-EF21F65BCF5B}"/>
    <dgm:cxn modelId="{8B2112CC-B4EB-405D-950F-BA63C2EE72D4}" srcId="{64205E3A-628F-446C-89B3-C9327218D341}" destId="{C6C431FB-7160-42F6-9222-8320A315A84A}" srcOrd="1" destOrd="0" parTransId="{62750102-C7C3-49D6-8CDE-62E07816E534}" sibTransId="{5A4691C5-1C88-49F3-98F2-7B8F9D15B9AE}"/>
    <dgm:cxn modelId="{F906AC26-E7B7-4425-A392-7666FDB24FC8}" srcId="{C6C431FB-7160-42F6-9222-8320A315A84A}" destId="{8B86E71B-CB81-4A04-B8DE-BC6F42678CC0}" srcOrd="0" destOrd="0" parTransId="{CE432E1E-F187-4E4A-86B4-0492738E990E}" sibTransId="{6EA46030-7600-40C0-9500-C095BD29402E}"/>
    <dgm:cxn modelId="{2BFBE047-8754-4B24-8FF4-D04B05FAD2C1}" srcId="{64205E3A-628F-446C-89B3-C9327218D341}" destId="{983CAE73-ABDA-4BD4-A4B2-51C74EB01C96}" srcOrd="2" destOrd="0" parTransId="{07BEB65A-B4BA-4534-BFAA-EC4F63471B3F}" sibTransId="{39E94425-D5DF-4598-9E41-81DAD94A72A0}"/>
    <dgm:cxn modelId="{4E916660-2FB0-430E-95BD-27AD14EFD7F4}" srcId="{983CAE73-ABDA-4BD4-A4B2-51C74EB01C96}" destId="{76AF104B-DBB6-4F68-AFC5-85E7ABB05DA5}" srcOrd="0" destOrd="0" parTransId="{AE77470D-CF75-487A-AEF7-843090FAD26F}" sibTransId="{2ECD1C51-0ACB-4923-829E-C981A99E91B5}"/>
    <dgm:cxn modelId="{8D3F0D8B-B6CE-4319-9E43-055BA0A3CDF0}" type="presOf" srcId="{64205E3A-628F-446C-89B3-C9327218D341}" destId="{4A2D77E7-7E0B-4654-AC5D-4C89ADA300FC}" srcOrd="0" destOrd="0" presId="urn:microsoft.com/office/officeart/2008/layout/AlternatingHexagons"/>
    <dgm:cxn modelId="{AA8159D8-8B8D-463D-AEB3-EDBC18FB43F5}" type="presParOf" srcId="{4A2D77E7-7E0B-4654-AC5D-4C89ADA300FC}" destId="{2F7AB775-8698-4393-AEEA-937A1C9A70FE}" srcOrd="0" destOrd="0" presId="urn:microsoft.com/office/officeart/2008/layout/AlternatingHexagons"/>
    <dgm:cxn modelId="{BA0428DB-07CC-4E1C-AE40-33070BC97444}" type="presParOf" srcId="{2F7AB775-8698-4393-AEEA-937A1C9A70FE}" destId="{4F404EDB-41A6-4622-8A6B-3B48B6B5ADEF}" srcOrd="0" destOrd="0" presId="urn:microsoft.com/office/officeart/2008/layout/AlternatingHexagons"/>
    <dgm:cxn modelId="{9BB879E9-75AD-4611-B289-B601A3415018}" type="presOf" srcId="{2DAB0279-7EB3-4BAD-A217-83B41C05C428}" destId="{4F404EDB-41A6-4622-8A6B-3B48B6B5ADEF}" srcOrd="0" destOrd="0" presId="urn:microsoft.com/office/officeart/2008/layout/AlternatingHexagons"/>
    <dgm:cxn modelId="{47749A05-A9C8-4AED-AE47-9FA47D474F10}" type="presParOf" srcId="{2F7AB775-8698-4393-AEEA-937A1C9A70FE}" destId="{653A66F4-74F5-476B-BFEE-BD33EDCC781E}" srcOrd="1" destOrd="0" presId="urn:microsoft.com/office/officeart/2008/layout/AlternatingHexagons"/>
    <dgm:cxn modelId="{28C2B5E1-A9FE-4D44-868A-266DF4397C95}" type="presOf" srcId="{01027108-BAD4-46DD-BDD4-2915C36580B5}" destId="{653A66F4-74F5-476B-BFEE-BD33EDCC781E}" srcOrd="0" destOrd="0" presId="urn:microsoft.com/office/officeart/2008/layout/AlternatingHexagons"/>
    <dgm:cxn modelId="{EB8D5CFC-D677-4C27-8918-DFC75AB68E47}" type="presParOf" srcId="{2F7AB775-8698-4393-AEEA-937A1C9A70FE}" destId="{2A96A17D-0952-4FFE-9B45-FE4162451483}" srcOrd="2" destOrd="0" presId="urn:microsoft.com/office/officeart/2008/layout/AlternatingHexagons"/>
    <dgm:cxn modelId="{18B1FE13-9A63-4787-811D-07B9F2DC8F55}" type="presParOf" srcId="{2F7AB775-8698-4393-AEEA-937A1C9A70FE}" destId="{A1DCD759-BB32-4C37-AB27-3CFE92D795E0}" srcOrd="3" destOrd="0" presId="urn:microsoft.com/office/officeart/2008/layout/AlternatingHexagons"/>
    <dgm:cxn modelId="{6766AABC-0082-4DD0-A578-6D0261CFDC24}" type="presParOf" srcId="{2F7AB775-8698-4393-AEEA-937A1C9A70FE}" destId="{D75B657C-E20E-4642-ACF9-23CA63BCD397}" srcOrd="4" destOrd="0" presId="urn:microsoft.com/office/officeart/2008/layout/AlternatingHexagons"/>
    <dgm:cxn modelId="{F04D2D8F-792F-48E8-8A5C-3C843A7EBEBF}" type="presOf" srcId="{36A046F0-38AE-4AD5-8501-0C9B387A1AC5}" destId="{D75B657C-E20E-4642-ACF9-23CA63BCD397}" srcOrd="0" destOrd="0" presId="urn:microsoft.com/office/officeart/2008/layout/AlternatingHexagons"/>
    <dgm:cxn modelId="{99B0110F-E77D-4889-B22A-CDFAB7549B10}" type="presParOf" srcId="{4A2D77E7-7E0B-4654-AC5D-4C89ADA300FC}" destId="{337C4281-D3BE-4F27-92D8-92CA9463BEDF}" srcOrd="1" destOrd="0" presId="urn:microsoft.com/office/officeart/2008/layout/AlternatingHexagons"/>
    <dgm:cxn modelId="{378172C0-302F-47A3-B7E8-9BE8CA49DBA3}" type="presParOf" srcId="{4A2D77E7-7E0B-4654-AC5D-4C89ADA300FC}" destId="{A6099E26-DF1B-4130-9ED3-3D13DD5E1F43}" srcOrd="2" destOrd="0" presId="urn:microsoft.com/office/officeart/2008/layout/AlternatingHexagons"/>
    <dgm:cxn modelId="{D93F0F73-4F04-4A91-B5FB-B97ADEFB91AF}" type="presParOf" srcId="{A6099E26-DF1B-4130-9ED3-3D13DD5E1F43}" destId="{B51B908C-D331-45A5-9EA9-5CB7A1407C9A}" srcOrd="0" destOrd="0" presId="urn:microsoft.com/office/officeart/2008/layout/AlternatingHexagons"/>
    <dgm:cxn modelId="{0A2ABB21-C982-4023-A3EA-C35CBF56BD7D}" type="presOf" srcId="{C6C431FB-7160-42F6-9222-8320A315A84A}" destId="{B51B908C-D331-45A5-9EA9-5CB7A1407C9A}" srcOrd="0" destOrd="0" presId="urn:microsoft.com/office/officeart/2008/layout/AlternatingHexagons"/>
    <dgm:cxn modelId="{8BBB0235-9CD7-46FC-B2B5-9C1C69429C26}" type="presParOf" srcId="{A6099E26-DF1B-4130-9ED3-3D13DD5E1F43}" destId="{770F17FB-6918-4A35-A1AC-C7DDAEB87125}" srcOrd="1" destOrd="0" presId="urn:microsoft.com/office/officeart/2008/layout/AlternatingHexagons"/>
    <dgm:cxn modelId="{0324025A-D339-4092-B61A-4ECB10A309AA}" type="presOf" srcId="{8B86E71B-CB81-4A04-B8DE-BC6F42678CC0}" destId="{770F17FB-6918-4A35-A1AC-C7DDAEB87125}" srcOrd="0" destOrd="0" presId="urn:microsoft.com/office/officeart/2008/layout/AlternatingHexagons"/>
    <dgm:cxn modelId="{C01E3800-C40E-42D7-9A7A-97C74A92CFCA}" type="presParOf" srcId="{A6099E26-DF1B-4130-9ED3-3D13DD5E1F43}" destId="{711DE550-BE01-47C6-A7F6-969C63A91503}" srcOrd="2" destOrd="0" presId="urn:microsoft.com/office/officeart/2008/layout/AlternatingHexagons"/>
    <dgm:cxn modelId="{85FCC553-9A6E-46A2-AD65-B98C8104BFD3}" type="presParOf" srcId="{A6099E26-DF1B-4130-9ED3-3D13DD5E1F43}" destId="{4E8378F4-CFE0-4F6D-844B-645F81672C42}" srcOrd="3" destOrd="0" presId="urn:microsoft.com/office/officeart/2008/layout/AlternatingHexagons"/>
    <dgm:cxn modelId="{282DD56F-E055-413F-8118-2495DDD4406C}" type="presParOf" srcId="{A6099E26-DF1B-4130-9ED3-3D13DD5E1F43}" destId="{DFBCE7AE-26C3-4D57-A9D9-4C6035D407D9}" srcOrd="4" destOrd="0" presId="urn:microsoft.com/office/officeart/2008/layout/AlternatingHexagons"/>
    <dgm:cxn modelId="{66177089-5EEF-43A2-AFCC-C1B84EE3D9AA}" type="presOf" srcId="{5A4691C5-1C88-49F3-98F2-7B8F9D15B9AE}" destId="{DFBCE7AE-26C3-4D57-A9D9-4C6035D407D9}" srcOrd="0" destOrd="0" presId="urn:microsoft.com/office/officeart/2008/layout/AlternatingHexagons"/>
    <dgm:cxn modelId="{487AE414-36A7-428D-BC0F-130B2E6D19FC}" type="presParOf" srcId="{4A2D77E7-7E0B-4654-AC5D-4C89ADA300FC}" destId="{695B292E-C565-43BD-B346-0A8C39DCA204}" srcOrd="3" destOrd="0" presId="urn:microsoft.com/office/officeart/2008/layout/AlternatingHexagons"/>
    <dgm:cxn modelId="{64DE8C80-7B28-47EC-B8AA-AC38167CDDF0}" type="presParOf" srcId="{4A2D77E7-7E0B-4654-AC5D-4C89ADA300FC}" destId="{987877D7-FED1-423B-8FBB-D5618553C859}" srcOrd="4" destOrd="0" presId="urn:microsoft.com/office/officeart/2008/layout/AlternatingHexagons"/>
    <dgm:cxn modelId="{745201F3-1E5F-4062-9BA9-E2DAC2E271B5}" type="presParOf" srcId="{987877D7-FED1-423B-8FBB-D5618553C859}" destId="{430B26F1-246A-4482-87CE-601E76EC1E1B}" srcOrd="0" destOrd="0" presId="urn:microsoft.com/office/officeart/2008/layout/AlternatingHexagons"/>
    <dgm:cxn modelId="{0C6A3BAB-F102-4844-BBD5-9815AAF1D1CC}" type="presOf" srcId="{983CAE73-ABDA-4BD4-A4B2-51C74EB01C96}" destId="{430B26F1-246A-4482-87CE-601E76EC1E1B}" srcOrd="0" destOrd="0" presId="urn:microsoft.com/office/officeart/2008/layout/AlternatingHexagons"/>
    <dgm:cxn modelId="{0C63D191-9811-429C-BD25-DADF0D5D597A}" type="presParOf" srcId="{987877D7-FED1-423B-8FBB-D5618553C859}" destId="{95AECBA3-9477-4755-843F-543FF37D864C}" srcOrd="1" destOrd="0" presId="urn:microsoft.com/office/officeart/2008/layout/AlternatingHexagons"/>
    <dgm:cxn modelId="{41F8CE32-1817-4C35-B926-90206F45E0D4}" type="presOf" srcId="{76AF104B-DBB6-4F68-AFC5-85E7ABB05DA5}" destId="{95AECBA3-9477-4755-843F-543FF37D864C}" srcOrd="0" destOrd="0" presId="urn:microsoft.com/office/officeart/2008/layout/AlternatingHexagons"/>
    <dgm:cxn modelId="{288B1F0E-D083-4305-A3C6-8417D69E00BF}" type="presParOf" srcId="{987877D7-FED1-423B-8FBB-D5618553C859}" destId="{8A5D1C88-7335-450B-A9B2-6CD7BA80BEB7}" srcOrd="2" destOrd="0" presId="urn:microsoft.com/office/officeart/2008/layout/AlternatingHexagons"/>
    <dgm:cxn modelId="{2BD9383A-63DB-4F4A-A23B-B3E17448637B}" type="presParOf" srcId="{987877D7-FED1-423B-8FBB-D5618553C859}" destId="{CEF5CA29-1E44-4AEC-9DEB-A780805CA5A7}" srcOrd="3" destOrd="0" presId="urn:microsoft.com/office/officeart/2008/layout/AlternatingHexagons"/>
    <dgm:cxn modelId="{5AF10991-7BCE-4C50-BFC8-F72EC5C189A1}" type="presParOf" srcId="{987877D7-FED1-423B-8FBB-D5618553C859}" destId="{F82DFB83-4672-455D-98AC-4817621739DB}" srcOrd="4" destOrd="0" presId="urn:microsoft.com/office/officeart/2008/layout/AlternatingHexagons"/>
    <dgm:cxn modelId="{46BCAA4F-B644-4E26-85C3-25821E44C182}" type="presOf" srcId="{39E94425-D5DF-4598-9E41-81DAD94A72A0}" destId="{F82DFB83-4672-455D-98AC-4817621739DB}" srcOrd="0" destOrd="0" presId="urn:microsoft.com/office/officeart/2008/layout/AlternatingHexagons"/>
  </dgm:cxnLst>
  <dgm:bg>
    <a:effectLst/>
  </dgm:bg>
  <dgm:whole>
    <a:ln w="63500">
      <a:solidFill>
        <a:srgbClr val="0000FF"/>
      </a:solidFill>
    </a:ln>
  </dgm:whole>
  <dgm:extLst>
    <a:ext uri="http://schemas.microsoft.com/office/drawing/2008/diagram">
      <dsp:dataModelExt xmlns:dsp="http://schemas.microsoft.com/office/drawing/2008/diagram" relId="rId2" minVer="http://schemas.openxmlformats.org/drawingml/2006/main"/>
    </a:ext>
  </dgm:extLst>
</dgm:dataModel>
</file>

<file path=ppt/diagrams/drawing1.xml><?xml version="1.0" encoding="utf-8"?>
<dsp:drawing xmlns:a="http://schemas.openxmlformats.org/drawingml/2006/main" xmlns:r="http://schemas.openxmlformats.org/officeDocument/2006/relationships" xmlns:dsp="http://schemas.microsoft.com/office/drawing/2008/diagram">
  <dsp:spTree>
    <dsp:nvGrpSpPr>
      <dsp:cNvPr id="16" name=""/>
      <dsp:cNvGrpSpPr/>
    </dsp:nvGrpSpPr>
    <dsp:grpSpPr>
      <a:effectLst/>
    </dsp:grpSpPr>
    <dsp:sp modelId="{4F404EDB-41A6-4622-8A6B-3B48B6B5ADEF}">
      <dsp:nvSpPr>
        <dsp:cNvPr id="17" name=""/>
        <dsp:cNvSpPr/>
      </dsp:nvSpPr>
      <dsp:spPr>
        <a:xfrm rot="5400000">
          <a:off x="966850" y="251586"/>
          <a:ext cx="635000" cy="55245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anchor="ctr" anchorCtr="0">
          <a:noAutofit/>
        </a:bodyPr>
        <a:lstStyle/>
        <a:p>
          <a:pPr lvl="0" algn="ctr" defTabSz="311150">
            <a:lnSpc>
              <a:spcPct val="90000"/>
            </a:lnSpc>
            <a:spcBef>
              <a:spcPct val="0"/>
            </a:spcBef>
            <a:spcAft>
              <a:spcPct val="35000"/>
            </a:spcAft>
          </a:pPr>
          <a:endParaRPr lang="ru-RU" sz="700" kern="1200">
            <a:effectLst/>
          </a:endParaRPr>
        </a:p>
      </dsp:txBody>
      <dsp:txXfrm rot="-5400000">
        <a:off x="1094215" y="309265"/>
        <a:ext cx="380270" cy="437092"/>
      </dsp:txXfrm>
    </dsp:sp>
    <dsp:sp modelId="{653A66F4-74F5-476B-BFEE-BD33EDCC781E}">
      <dsp:nvSpPr>
        <dsp:cNvPr id="18" name=""/>
        <dsp:cNvSpPr/>
      </dsp:nvSpPr>
      <dsp:spPr>
        <a:xfrm>
          <a:off x="1577340" y="337312"/>
          <a:ext cx="708660" cy="38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anchor="ctr" anchorCtr="0">
          <a:noAutofit/>
        </a:bodyPr>
        <a:lstStyle/>
        <a:p>
          <a:pPr lvl="0" algn="l" defTabSz="622300">
            <a:lnSpc>
              <a:spcPct val="90000"/>
            </a:lnSpc>
            <a:spcBef>
              <a:spcPct val="0"/>
            </a:spcBef>
            <a:spcAft>
              <a:spcPct val="35000"/>
            </a:spcAft>
          </a:pPr>
          <a:endParaRPr lang="ru-RU" sz="1400" kern="1200">
            <a:effectLst/>
          </a:endParaRPr>
        </a:p>
      </dsp:txBody>
      <dsp:txXfrm>
        <a:off x="1577340" y="337312"/>
        <a:ext cx="708660" cy="381000"/>
      </dsp:txXfrm>
    </dsp:sp>
    <dsp:sp modelId="{D75B657C-E20E-4642-ACF9-23CA63BCD397}">
      <dsp:nvSpPr>
        <dsp:cNvPr id="19" name=""/>
        <dsp:cNvSpPr/>
      </dsp:nvSpPr>
      <dsp:spPr>
        <a:xfrm rot="5400000">
          <a:off x="370204" y="251586"/>
          <a:ext cx="635000" cy="55245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anchor="ctr" anchorCtr="0">
          <a:noAutofit/>
        </a:bodyPr>
        <a:lstStyle/>
        <a:p>
          <a:pPr lvl="0" algn="ctr" defTabSz="1422400">
            <a:lnSpc>
              <a:spcPct val="90000"/>
            </a:lnSpc>
            <a:spcBef>
              <a:spcPct val="0"/>
            </a:spcBef>
            <a:spcAft>
              <a:spcPct val="35000"/>
            </a:spcAft>
          </a:pPr>
          <a:endParaRPr lang="ru-RU" sz="3200" kern="1200">
            <a:effectLst/>
          </a:endParaRPr>
        </a:p>
      </dsp:txBody>
      <dsp:txXfrm rot="-5400000">
        <a:off x="497569" y="309265"/>
        <a:ext cx="380270" cy="437092"/>
      </dsp:txXfrm>
    </dsp:sp>
    <dsp:sp modelId="{B51B908C-D331-45A5-9EA9-5CB7A1407C9A}">
      <dsp:nvSpPr>
        <dsp:cNvPr id="20" name=""/>
        <dsp:cNvSpPr/>
      </dsp:nvSpPr>
      <dsp:spPr>
        <a:xfrm rot="5400000">
          <a:off x="667385" y="790574"/>
          <a:ext cx="635000" cy="55245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anchor="ctr" anchorCtr="0">
          <a:noAutofit/>
        </a:bodyPr>
        <a:lstStyle/>
        <a:p>
          <a:pPr lvl="0" algn="ctr" defTabSz="311150">
            <a:lnSpc>
              <a:spcPct val="90000"/>
            </a:lnSpc>
            <a:spcBef>
              <a:spcPct val="0"/>
            </a:spcBef>
            <a:spcAft>
              <a:spcPct val="35000"/>
            </a:spcAft>
          </a:pPr>
          <a:endParaRPr lang="ru-RU" sz="700" kern="1200">
            <a:effectLst/>
          </a:endParaRPr>
        </a:p>
      </dsp:txBody>
      <dsp:txXfrm rot="-5400000">
        <a:off x="794750" y="848253"/>
        <a:ext cx="380270" cy="437092"/>
      </dsp:txXfrm>
    </dsp:sp>
    <dsp:sp modelId="{770F17FB-6918-4A35-A1AC-C7DDAEB87125}">
      <dsp:nvSpPr>
        <dsp:cNvPr id="21" name=""/>
        <dsp:cNvSpPr/>
      </dsp:nvSpPr>
      <dsp:spPr>
        <a:xfrm>
          <a:off x="0" y="876300"/>
          <a:ext cx="685800" cy="38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anchor="ctr" anchorCtr="0">
          <a:noAutofit/>
        </a:bodyPr>
        <a:lstStyle/>
        <a:p>
          <a:pPr lvl="0" algn="r" defTabSz="577850">
            <a:lnSpc>
              <a:spcPct val="90000"/>
            </a:lnSpc>
            <a:spcBef>
              <a:spcPct val="0"/>
            </a:spcBef>
            <a:spcAft>
              <a:spcPct val="35000"/>
            </a:spcAft>
          </a:pPr>
          <a:endParaRPr lang="ru-RU" sz="1300" kern="1200">
            <a:effectLst/>
          </a:endParaRPr>
        </a:p>
      </dsp:txBody>
      <dsp:txXfrm>
        <a:off x="0" y="876300"/>
        <a:ext cx="685800" cy="381000"/>
      </dsp:txXfrm>
    </dsp:sp>
    <dsp:sp modelId="{DFBCE7AE-26C3-4D57-A9D9-4C6035D407D9}">
      <dsp:nvSpPr>
        <dsp:cNvPr id="22" name=""/>
        <dsp:cNvSpPr/>
      </dsp:nvSpPr>
      <dsp:spPr>
        <a:xfrm rot="5400000">
          <a:off x="1264031" y="790574"/>
          <a:ext cx="635000" cy="55245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anchor="ctr" anchorCtr="0">
          <a:noAutofit/>
        </a:bodyPr>
        <a:lstStyle/>
        <a:p>
          <a:pPr lvl="0" algn="ctr" defTabSz="1422400">
            <a:lnSpc>
              <a:spcPct val="90000"/>
            </a:lnSpc>
            <a:spcBef>
              <a:spcPct val="0"/>
            </a:spcBef>
            <a:spcAft>
              <a:spcPct val="35000"/>
            </a:spcAft>
          </a:pPr>
          <a:endParaRPr lang="ru-RU" sz="3200" kern="1200">
            <a:effectLst/>
          </a:endParaRPr>
        </a:p>
      </dsp:txBody>
      <dsp:txXfrm rot="-5400000">
        <a:off x="1391396" y="848253"/>
        <a:ext cx="380270" cy="437092"/>
      </dsp:txXfrm>
    </dsp:sp>
    <dsp:sp modelId="{430B26F1-246A-4482-87CE-601E76EC1E1B}">
      <dsp:nvSpPr>
        <dsp:cNvPr id="23" name=""/>
        <dsp:cNvSpPr/>
      </dsp:nvSpPr>
      <dsp:spPr>
        <a:xfrm rot="5400000">
          <a:off x="966850" y="1329562"/>
          <a:ext cx="635000" cy="55245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anchor="ctr" anchorCtr="0">
          <a:noAutofit/>
        </a:bodyPr>
        <a:lstStyle/>
        <a:p>
          <a:pPr lvl="0" algn="ctr" defTabSz="311150">
            <a:lnSpc>
              <a:spcPct val="90000"/>
            </a:lnSpc>
            <a:spcBef>
              <a:spcPct val="0"/>
            </a:spcBef>
            <a:spcAft>
              <a:spcPct val="35000"/>
            </a:spcAft>
          </a:pPr>
          <a:endParaRPr lang="ru-RU" sz="700" kern="1200">
            <a:effectLst/>
          </a:endParaRPr>
        </a:p>
      </dsp:txBody>
      <dsp:txXfrm rot="-5400000">
        <a:off x="1094215" y="1387241"/>
        <a:ext cx="380270" cy="437092"/>
      </dsp:txXfrm>
    </dsp:sp>
    <dsp:sp modelId="{95AECBA3-9477-4755-843F-543FF37D864C}">
      <dsp:nvSpPr>
        <dsp:cNvPr id="24" name=""/>
        <dsp:cNvSpPr/>
      </dsp:nvSpPr>
      <dsp:spPr>
        <a:xfrm>
          <a:off x="1577340" y="1415287"/>
          <a:ext cx="708660" cy="38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anchor="ctr" anchorCtr="0">
          <a:noAutofit/>
        </a:bodyPr>
        <a:lstStyle/>
        <a:p>
          <a:pPr lvl="0" algn="l" defTabSz="622300">
            <a:lnSpc>
              <a:spcPct val="90000"/>
            </a:lnSpc>
            <a:spcBef>
              <a:spcPct val="0"/>
            </a:spcBef>
            <a:spcAft>
              <a:spcPct val="35000"/>
            </a:spcAft>
          </a:pPr>
          <a:endParaRPr lang="ru-RU" sz="1400" kern="1200">
            <a:effectLst/>
          </a:endParaRPr>
        </a:p>
      </dsp:txBody>
      <dsp:txXfrm>
        <a:off x="1577340" y="1415287"/>
        <a:ext cx="708660" cy="381000"/>
      </dsp:txXfrm>
    </dsp:sp>
    <dsp:sp modelId="{F82DFB83-4672-455D-98AC-4817621739DB}">
      <dsp:nvSpPr>
        <dsp:cNvPr id="25" name=""/>
        <dsp:cNvSpPr/>
      </dsp:nvSpPr>
      <dsp:spPr>
        <a:xfrm rot="5400000">
          <a:off x="370204" y="1329562"/>
          <a:ext cx="635000" cy="552450"/>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anchor="ctr" anchorCtr="0">
          <a:noAutofit/>
        </a:bodyPr>
        <a:lstStyle/>
        <a:p>
          <a:pPr lvl="0" algn="ctr" defTabSz="1422400">
            <a:lnSpc>
              <a:spcPct val="90000"/>
            </a:lnSpc>
            <a:spcBef>
              <a:spcPct val="0"/>
            </a:spcBef>
            <a:spcAft>
              <a:spcPct val="35000"/>
            </a:spcAft>
          </a:pPr>
          <a:endParaRPr lang="ru-RU" sz="3200" kern="1200">
            <a:effectLst/>
          </a:endParaRPr>
        </a:p>
      </dsp:txBody>
      <dsp:txXfrm rot="-5400000">
        <a:off x="497569" y="1387241"/>
        <a:ext cx="380270" cy="437092"/>
      </dsp:txXfrm>
    </dsp:sp>
  </dsp:spTree>
</dsp:drawing>
</file>

<file path=ppt/diagrams/layout1.xml><?xml version="1.0" encoding="utf-8"?>
<dgm:layoutDef xmlns:a="http://schemas.openxmlformats.org/drawingml/2006/main" xmlns:r="http://schemas.openxmlformats.org/officeDocument/2006/relationships" xmlns:dgm="http://schemas.openxmlformats.org/drawingml/2006/diagram"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BalanceSpacing">
          <dgm:alg type="sp"/>
          <dgm:shape r:blip="">
            <dgm:adjLst/>
          </dgm:shape>
        </dgm:layoutNode>
        <dgm:layoutNode name="BalanceSpacing1">
          <dgm:alg type="sp"/>
          <dgm:shape r:blip="">
            <dgm:adjLst/>
          </dgm:shape>
        </dgm:layoutNode>
        <dgm:forEach name="Name19" axis="followSib" ptType="sibTrans" hideLastTrans="0" cnt="1">
          <dgm:layoutNode name="Accent1Text" styleLbl="node1">
            <dgm:alg type="tx"/>
            <dgm:shape rot="90" type="hexagon" r:blip="">
              <dgm:adjLst>
                <dgm:adj idx="1" val="0.25"/>
                <dgm:adj idx="2" val="1.1547"/>
              </dgm:adjLst>
            </dgm:shape>
            <dgm:presOf axis="self" ptType="sibTrans"/>
            <dgm:constrLst>
              <dgm:constr type="lMarg"/>
              <dgm:constr type="rMarg"/>
              <dgm:constr type="tMarg"/>
              <dgm:constr type="bMarg"/>
            </dgm:constrLst>
            <dgm:ruleLst>
              <dgm:rule type="primFontSz" val="5"/>
            </dgm:ruleLst>
          </dgm:layoutNode>
        </dgm:forEach>
      </dgm:layoutNode>
      <dgm:forEach name="Name20" axis="followSib" ptType="sibTrans" cnt="1">
        <dgm:layoutNode name="spaceBetweenRectangles">
          <dgm:alg type="sp"/>
          <dgm:shape r:blip="">
            <dgm:adjLst/>
          </dgm:shape>
          <dgm:presOf/>
          <dgm:constrLst/>
          <dgm:ruleLst/>
        </dgm:layoutNode>
      </dgm:forEach>
    </dgm:forEach>
  </dgm:layoutNode>
</dgm:layoutDef>
</file>

<file path=ppt/diagrams/quickStyle1.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a:effectLst/>
      </p:grpSpPr>
      <p:sp>
        <p:nvSpPr>
          <p:cNvPr id="2" name="Title 1"/>
          <p:cNvSpPr>
            <a:spLocks noGrp="1"/>
          </p:cNvSpPr>
          <p:nvPr>
            <p:ph type="ctrTitle"/>
          </p:nvPr>
        </p:nvSpPr>
        <p:spPr>
          <a:xfrm>
            <a:off x="685800" y="2130425"/>
            <a:ext cx="7772400" cy="1470025"/>
          </a:xfrm>
          <a:effectLst/>
        </p:spPr>
        <p:txBody>
          <a:bodyPr/>
          <a:lstStyle/>
          <a:p>
            <a:r>
              <a:rPr lang="en-US" smtClean="0" smtId="4294967295">
                <a:effectLst/>
              </a:rPr>
              <a:t>Click to edit Master title style</a:t>
            </a:r>
            <a:endParaRPr lang="en-US" smtId="4294967295">
              <a:effectLst/>
            </a:endParaRPr>
          </a:p>
        </p:txBody>
      </p:sp>
      <p:sp>
        <p:nvSpPr>
          <p:cNvPr id="3" name="Subtitle 2"/>
          <p:cNvSpPr>
            <a:spLocks noGrp="1"/>
          </p:cNvSpPr>
          <p:nvPr>
            <p:ph type="subTitle" idx="1"/>
          </p:nvPr>
        </p:nvSpPr>
        <p:spPr>
          <a:xfrm>
            <a:off x="1371600" y="3886200"/>
            <a:ext cx="6400800" cy="1752600"/>
          </a:xfrm>
          <a:effectLst/>
        </p:spPr>
        <p:txBody>
          <a:bodyPr/>
          <a:lstStyle>
            <a:lvl1pPr marL="0" indent="0" algn="ctr">
              <a:buNone/>
              <a:defRPr smtId="4294967295">
                <a:solidFill>
                  <a:schemeClr val="tx1">
                    <a:tint val="75000"/>
                  </a:schemeClr>
                </a:solidFill>
                <a:effectLst/>
              </a:defRPr>
            </a:lvl1pPr>
            <a:lvl2pPr marL="457200" indent="0" algn="ctr">
              <a:buNone/>
              <a:defRPr smtId="4294967295">
                <a:solidFill>
                  <a:schemeClr val="tx1">
                    <a:tint val="75000"/>
                  </a:schemeClr>
                </a:solidFill>
                <a:effectLst/>
              </a:defRPr>
            </a:lvl2pPr>
            <a:lvl3pPr marL="914400" indent="0" algn="ctr">
              <a:buNone/>
              <a:defRPr smtId="4294967295">
                <a:solidFill>
                  <a:schemeClr val="tx1">
                    <a:tint val="75000"/>
                  </a:schemeClr>
                </a:solidFill>
                <a:effectLst/>
              </a:defRPr>
            </a:lvl3pPr>
            <a:lvl4pPr marL="1371600" indent="0" algn="ctr">
              <a:buNone/>
              <a:defRPr smtId="4294967295">
                <a:solidFill>
                  <a:schemeClr val="tx1">
                    <a:tint val="75000"/>
                  </a:schemeClr>
                </a:solidFill>
                <a:effectLst/>
              </a:defRPr>
            </a:lvl4pPr>
            <a:lvl5pPr marL="1828800" indent="0" algn="ctr">
              <a:buNone/>
              <a:defRPr smtId="4294967295">
                <a:solidFill>
                  <a:schemeClr val="tx1">
                    <a:tint val="75000"/>
                  </a:schemeClr>
                </a:solidFill>
                <a:effectLst/>
              </a:defRPr>
            </a:lvl5pPr>
            <a:lvl6pPr marL="2286000" indent="0" algn="ctr">
              <a:buNone/>
              <a:defRPr smtId="4294967295">
                <a:solidFill>
                  <a:schemeClr val="tx1">
                    <a:tint val="75000"/>
                  </a:schemeClr>
                </a:solidFill>
                <a:effectLst/>
              </a:defRPr>
            </a:lvl6pPr>
            <a:lvl7pPr marL="2743200" indent="0" algn="ctr">
              <a:buNone/>
              <a:defRPr smtId="4294967295">
                <a:solidFill>
                  <a:schemeClr val="tx1">
                    <a:tint val="75000"/>
                  </a:schemeClr>
                </a:solidFill>
                <a:effectLst/>
              </a:defRPr>
            </a:lvl7pPr>
            <a:lvl8pPr marL="3200400" indent="0" algn="ctr">
              <a:buNone/>
              <a:defRPr smtId="4294967295">
                <a:solidFill>
                  <a:schemeClr val="tx1">
                    <a:tint val="75000"/>
                  </a:schemeClr>
                </a:solidFill>
                <a:effectLst/>
              </a:defRPr>
            </a:lvl8pPr>
            <a:lvl9pPr marL="3657600" indent="0" algn="ctr">
              <a:buNone/>
              <a:defRPr smtId="4294967295">
                <a:solidFill>
                  <a:schemeClr val="tx1">
                    <a:tint val="75000"/>
                  </a:schemeClr>
                </a:solidFill>
                <a:effectLst/>
              </a:defRPr>
            </a:lvl9pPr>
          </a:lstStyle>
          <a:p>
            <a:r>
              <a:rPr lang="en-US" smtClean="0" smtId="4294967295">
                <a:effectLst/>
              </a:rPr>
              <a:t>Click to edit Master subtitle style</a:t>
            </a:r>
            <a:endParaRPr lang="en-US" smtId="4294967295">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5" name="Footer Placeholder 4"/>
          <p:cNvSpPr>
            <a:spLocks noGrp="1"/>
          </p:cNvSpPr>
          <p:nvPr>
            <p:ph type="ftr" sz="quarter" idx="3"/>
          </p:nvPr>
        </p:nvSpPr>
        <p:spPr>
          <a:effectLst/>
        </p:spPr>
        <p:txBody>
          <a:bodyPr/>
          <a:lstStyle/>
          <a:p>
            <a:endParaRPr lang="en-US" smtId="4294967295">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smtId="4294967295">
                <a:effectLst/>
              </a:rPr>
              <a:t>Click to edit Master title style</a:t>
            </a:r>
            <a:endParaRPr lang="en-US" smtId="4294967295">
              <a:effectLst/>
            </a:endParaRPr>
          </a:p>
        </p:txBody>
      </p:sp>
      <p:sp>
        <p:nvSpPr>
          <p:cNvPr id="3" name="Vertical Text Placeholder 2"/>
          <p:cNvSpPr>
            <a:spLocks noGrp="1"/>
          </p:cNvSpPr>
          <p:nvPr>
            <p:ph type="body" orient="vert" idx="1"/>
          </p:nvPr>
        </p:nvSpPr>
        <p:spPr>
          <a:effectLst/>
        </p:spPr>
        <p:txBody>
          <a:bodyPr vert="eaVert"/>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5" name="Footer Placeholder 4"/>
          <p:cNvSpPr>
            <a:spLocks noGrp="1"/>
          </p:cNvSpPr>
          <p:nvPr>
            <p:ph type="ftr" sz="quarter" idx="3"/>
          </p:nvPr>
        </p:nvSpPr>
        <p:spPr>
          <a:effectLst/>
        </p:spPr>
        <p:txBody>
          <a:bodyPr/>
          <a:lstStyle/>
          <a:p>
            <a:endParaRPr lang="en-US" smtId="4294967295">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a:effectLst/>
      </p:grpSpPr>
      <p:sp>
        <p:nvSpPr>
          <p:cNvPr id="2" name="Vertical Title 1"/>
          <p:cNvSpPr>
            <a:spLocks noGrp="1"/>
          </p:cNvSpPr>
          <p:nvPr>
            <p:ph type="title" orient="vert"/>
          </p:nvPr>
        </p:nvSpPr>
        <p:spPr>
          <a:xfrm>
            <a:off x="6629400" y="274638"/>
            <a:ext cx="2057400" cy="5851525"/>
          </a:xfrm>
          <a:effectLst/>
        </p:spPr>
        <p:txBody>
          <a:bodyPr vert="eaVert"/>
          <a:lstStyle/>
          <a:p>
            <a:r>
              <a:rPr lang="en-US" smtClean="0" smtId="4294967295">
                <a:effectLst/>
              </a:rPr>
              <a:t>Click to edit Master title style</a:t>
            </a:r>
            <a:endParaRPr lang="en-US" smtId="4294967295">
              <a:effectLst/>
            </a:endParaRPr>
          </a:p>
        </p:txBody>
      </p:sp>
      <p:sp>
        <p:nvSpPr>
          <p:cNvPr id="3" name="Vertical Text Placeholder 2"/>
          <p:cNvSpPr>
            <a:spLocks noGrp="1"/>
          </p:cNvSpPr>
          <p:nvPr>
            <p:ph type="body" orient="vert" idx="1"/>
          </p:nvPr>
        </p:nvSpPr>
        <p:spPr>
          <a:xfrm>
            <a:off x="457200" y="274638"/>
            <a:ext cx="6019800" cy="5851525"/>
          </a:xfrm>
          <a:effectLst/>
        </p:spPr>
        <p:txBody>
          <a:bodyPr vert="eaVert"/>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5" name="Footer Placeholder 4"/>
          <p:cNvSpPr>
            <a:spLocks noGrp="1"/>
          </p:cNvSpPr>
          <p:nvPr>
            <p:ph type="ftr" sz="quarter" idx="3"/>
          </p:nvPr>
        </p:nvSpPr>
        <p:spPr>
          <a:effectLst/>
        </p:spPr>
        <p:txBody>
          <a:bodyPr/>
          <a:lstStyle/>
          <a:p>
            <a:endParaRPr lang="en-US" smtId="4294967295">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type="title" preserve="1">
  <p:cSld name="Титульный слайд">
    <p:spTree>
      <p:nvGrpSpPr>
        <p:cNvPr id="1" name=""/>
        <p:cNvGrpSpPr/>
        <p:nvPr/>
      </p:nvGrpSpPr>
      <p:grpSpPr>
        <a:xfrm>
          <a:off x="0" y="0"/>
          <a:ext cx="0" cy="0"/>
        </a:xfrm>
        <a:effectLst/>
      </p:grpSpPr>
      <p:grpSp>
        <p:nvGrpSpPr>
          <p:cNvPr id="7" name="Group 6"/>
          <p:cNvGrpSpPr/>
          <p:nvPr/>
        </p:nvGrpSpPr>
        <p:grpSpPr>
          <a:xfrm>
            <a:off x="0" y="-8467"/>
            <a:ext cx="12192000" cy="6866467"/>
            <a:chOff x="0" y="-8467"/>
            <a:chExt cx="12192000" cy="6866467"/>
          </a:xfrm>
          <a:effectLst/>
        </p:grpSpPr>
        <p:cxnSp>
          <p:nvCxnSpPr>
            <p:cNvPr id="32" name="Straight Connector 31"/>
            <p:cNvCxnSpPr/>
            <p:nvPr/>
          </p:nvCxnSpPr>
          <p:spPr>
            <a:xfrm>
              <a:off x="9371012" y="0"/>
              <a:ext cx="1219200" cy="685800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6" name="Rectangle 25"/>
            <p:cNvSpPr/>
            <p:nvPr/>
          </p:nvSpPr>
          <p:spPr>
            <a:xfrm>
              <a:off x="9603442" y="-8467"/>
              <a:ext cx="2588558" cy="6866467"/>
            </a:xfrm>
            <a:custGeom>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8" name="Rectangle 27"/>
            <p:cNvSpPr/>
            <p:nvPr/>
          </p:nvSpPr>
          <p:spPr>
            <a:xfrm>
              <a:off x="9334500" y="-8467"/>
              <a:ext cx="2854326" cy="6866467"/>
            </a:xfrm>
            <a:custGeom>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9" name="Rectangle 28"/>
            <p:cNvSpPr/>
            <p:nvPr/>
          </p:nvSpPr>
          <p:spPr>
            <a:xfrm>
              <a:off x="10898730" y="-8467"/>
              <a:ext cx="1290094" cy="6866467"/>
            </a:xfrm>
            <a:custGeom>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30" name="Rectangle 29"/>
            <p:cNvSpPr/>
            <p:nvPr/>
          </p:nvSpPr>
          <p:spPr>
            <a:xfrm>
              <a:off x="10938999" y="-8467"/>
              <a:ext cx="1249825" cy="6866467"/>
            </a:xfrm>
            <a:custGeom>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grpSp>
      <p:sp>
        <p:nvSpPr>
          <p:cNvPr id="2" name="Title 1"/>
          <p:cNvSpPr>
            <a:spLocks noGrp="1"/>
          </p:cNvSpPr>
          <p:nvPr>
            <p:ph type="ctrTitle"/>
          </p:nvPr>
        </p:nvSpPr>
        <p:spPr>
          <a:xfrm>
            <a:off x="1507067" y="2404534"/>
            <a:ext cx="7766936" cy="1646302"/>
          </a:xfrm>
          <a:effectLst/>
        </p:spPr>
        <p:txBody>
          <a:bodyPr anchor="b">
            <a:noAutofit/>
          </a:bodyPr>
          <a:lstStyle>
            <a:lvl1pPr algn="r">
              <a:defRPr sz="5400">
                <a:solidFill>
                  <a:schemeClr val="accent1"/>
                </a:solidFill>
                <a:effectLst/>
              </a:defRPr>
            </a:lvl1pPr>
          </a:lstStyle>
          <a:p>
            <a:r>
              <a:rPr lang="ru-RU" smtClean="0">
                <a:effectLst/>
              </a:rPr>
              <a:t>Образец заголовка</a:t>
            </a:r>
            <a:endParaRPr lang="en-US">
              <a:effectLst/>
            </a:endParaRPr>
          </a:p>
        </p:txBody>
      </p:sp>
      <p:sp>
        <p:nvSpPr>
          <p:cNvPr id="3" name="Subtitle 2"/>
          <p:cNvSpPr>
            <a:spLocks noGrp="1"/>
          </p:cNvSpPr>
          <p:nvPr>
            <p:ph type="subTitle" idx="1"/>
          </p:nvPr>
        </p:nvSpPr>
        <p:spPr>
          <a:xfrm>
            <a:off x="1507067" y="4050833"/>
            <a:ext cx="7766936" cy="1096899"/>
          </a:xfrm>
          <a:effectLst/>
        </p:spPr>
        <p:txBody>
          <a:bodyPr anchor="t"/>
          <a:lstStyle>
            <a:lvl1pPr marL="0" indent="0" algn="r">
              <a:buNone/>
              <a:defRPr>
                <a:solidFill>
                  <a:schemeClr val="tx1">
                    <a:lumMod val="50000"/>
                    <a:lumOff val="50000"/>
                  </a:schemeClr>
                </a:solidFill>
                <a:effectLst/>
              </a:defRPr>
            </a:lvl1pPr>
            <a:lvl2pPr marL="457200" indent="0" algn="ctr">
              <a:buNone/>
              <a:defRPr>
                <a:solidFill>
                  <a:schemeClr val="tx1">
                    <a:tint val="75000"/>
                  </a:schemeClr>
                </a:solidFill>
                <a:effectLst/>
              </a:defRPr>
            </a:lvl2pPr>
            <a:lvl3pPr marL="914400" indent="0" algn="ctr">
              <a:buNone/>
              <a:defRPr>
                <a:solidFill>
                  <a:schemeClr val="tx1">
                    <a:tint val="75000"/>
                  </a:schemeClr>
                </a:solidFill>
                <a:effectLst/>
              </a:defRPr>
            </a:lvl3pPr>
            <a:lvl4pPr marL="1371600" indent="0" algn="ctr">
              <a:buNone/>
              <a:defRPr>
                <a:solidFill>
                  <a:schemeClr val="tx1">
                    <a:tint val="75000"/>
                  </a:schemeClr>
                </a:solidFill>
                <a:effectLst/>
              </a:defRPr>
            </a:lvl4pPr>
            <a:lvl5pPr marL="1828800" indent="0" algn="ctr">
              <a:buNone/>
              <a:defRPr>
                <a:solidFill>
                  <a:schemeClr val="tx1">
                    <a:tint val="75000"/>
                  </a:schemeClr>
                </a:solidFill>
                <a:effectLst/>
              </a:defRPr>
            </a:lvl5pPr>
            <a:lvl6pPr marL="2286000" indent="0" algn="ctr">
              <a:buNone/>
              <a:defRPr>
                <a:solidFill>
                  <a:schemeClr val="tx1">
                    <a:tint val="75000"/>
                  </a:schemeClr>
                </a:solidFill>
                <a:effectLst/>
              </a:defRPr>
            </a:lvl6pPr>
            <a:lvl7pPr marL="2743200" indent="0" algn="ctr">
              <a:buNone/>
              <a:defRPr>
                <a:solidFill>
                  <a:schemeClr val="tx1">
                    <a:tint val="75000"/>
                  </a:schemeClr>
                </a:solidFill>
                <a:effectLst/>
              </a:defRPr>
            </a:lvl7pPr>
            <a:lvl8pPr marL="3200400" indent="0" algn="ctr">
              <a:buNone/>
              <a:defRPr>
                <a:solidFill>
                  <a:schemeClr val="tx1">
                    <a:tint val="75000"/>
                  </a:schemeClr>
                </a:solidFill>
                <a:effectLst/>
              </a:defRPr>
            </a:lvl8pPr>
            <a:lvl9pPr marL="3657600" indent="0" algn="ctr">
              <a:buNone/>
              <a:defRPr>
                <a:solidFill>
                  <a:schemeClr val="tx1">
                    <a:tint val="75000"/>
                  </a:schemeClr>
                </a:solidFill>
                <a:effectLst/>
              </a:defRPr>
            </a:lvl9pPr>
          </a:lstStyle>
          <a:p>
            <a:r>
              <a:rPr lang="ru-RU" smtClean="0">
                <a:effectLst/>
              </a:rPr>
              <a:t>Образец подзаголовка</a:t>
            </a:r>
            <a:endParaRPr lang="en-US">
              <a:effectLst/>
            </a:endParaRP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77241315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Заголовок и объект">
    <p:spTree>
      <p:nvGrpSpPr>
        <p:cNvPr id="1" name=""/>
        <p:cNvGrpSpPr/>
        <p:nvPr/>
      </p:nvGrpSpPr>
      <p:grpSpPr>
        <a:xfrm>
          <a:off x="0" y="0"/>
          <a:ext cx="0" cy="0"/>
        </a:xfrm>
        <a:effectLst/>
      </p:grpSpPr>
      <p:sp>
        <p:nvSpPr>
          <p:cNvPr id="2" name="Title 1"/>
          <p:cNvSpPr>
            <a:spLocks noGrp="1"/>
          </p:cNvSpPr>
          <p:nvPr>
            <p:ph type="title"/>
          </p:nvPr>
        </p:nvSpPr>
        <p:spPr>
          <a:effectLst/>
        </p:spPr>
        <p:txBody>
          <a:bodyPr>
            <a:normAutofit/>
          </a:bodyPr>
          <a:lstStyle>
            <a:lvl1pPr>
              <a:defRPr sz="3600">
                <a:effectLst/>
              </a:defRPr>
            </a:lvl1pPr>
          </a:lstStyle>
          <a:p>
            <a:r>
              <a:rPr lang="ru-RU" smtClean="0">
                <a:effectLst/>
              </a:rPr>
              <a:t>Образец заголовка</a:t>
            </a:r>
            <a:endParaRPr lang="en-US">
              <a:effectLst/>
            </a:endParaRPr>
          </a:p>
        </p:txBody>
      </p:sp>
      <p:sp>
        <p:nvSpPr>
          <p:cNvPr id="3" name="Content Placeholder 2"/>
          <p:cNvSpPr>
            <a:spLocks noGrp="1"/>
          </p:cNvSpPr>
          <p:nvPr>
            <p:ph idx="1"/>
          </p:nvPr>
        </p:nvSpPr>
        <p:spPr>
          <a:effectLst/>
        </p:spPr>
        <p:txBody>
          <a:bodyPr/>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372468003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Заголовок раздела">
    <p:spTree>
      <p:nvGrpSpPr>
        <p:cNvPr id="1" name=""/>
        <p:cNvGrpSpPr/>
        <p:nvPr/>
      </p:nvGrpSpPr>
      <p:grpSpPr>
        <a:xfrm>
          <a:off x="0" y="0"/>
          <a:ext cx="0" cy="0"/>
        </a:xfrm>
        <a:effectLst/>
      </p:grpSpPr>
      <p:sp>
        <p:nvSpPr>
          <p:cNvPr id="2" name="Title 1"/>
          <p:cNvSpPr>
            <a:spLocks noGrp="1"/>
          </p:cNvSpPr>
          <p:nvPr>
            <p:ph type="title"/>
          </p:nvPr>
        </p:nvSpPr>
        <p:spPr>
          <a:xfrm>
            <a:off x="677335" y="2700867"/>
            <a:ext cx="8596668" cy="1826581"/>
          </a:xfrm>
          <a:effectLst/>
        </p:spPr>
        <p:txBody>
          <a:bodyPr anchor="b"/>
          <a:lstStyle>
            <a:lvl1pPr algn="l">
              <a:defRPr sz="4000" b="0" cap="none">
                <a:effectLst/>
              </a:defRPr>
            </a:lvl1pPr>
          </a:lstStyle>
          <a:p>
            <a:r>
              <a:rPr lang="ru-RU" smtClean="0">
                <a:effectLst/>
              </a:rPr>
              <a:t>Образец заголовка</a:t>
            </a:r>
            <a:endParaRPr lang="en-US">
              <a:effectLst/>
            </a:endParaRPr>
          </a:p>
        </p:txBody>
      </p:sp>
      <p:sp>
        <p:nvSpPr>
          <p:cNvPr id="3" name="Text Placeholder 2"/>
          <p:cNvSpPr>
            <a:spLocks noGrp="1"/>
          </p:cNvSpPr>
          <p:nvPr>
            <p:ph type="body" idx="1"/>
          </p:nvPr>
        </p:nvSpPr>
        <p:spPr>
          <a:xfrm>
            <a:off x="677335" y="4527448"/>
            <a:ext cx="8596668" cy="860400"/>
          </a:xfrm>
          <a:effectLst/>
        </p:spPr>
        <p:txBody>
          <a:bodyPr anchor="t"/>
          <a:lstStyle>
            <a:lvl1pPr marL="0" indent="0" algn="l">
              <a:buNone/>
              <a:defRPr sz="2000">
                <a:solidFill>
                  <a:schemeClr val="tx1">
                    <a:lumMod val="50000"/>
                    <a:lumOff val="50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ru-RU" smtClean="0">
                <a:effectLst/>
              </a:rPr>
              <a:t>Образец текста</a:t>
            </a: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1243556917"/>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Два объекта">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ru-RU" smtClean="0">
                <a:effectLst/>
              </a:rPr>
              <a:t>Образец заголовка</a:t>
            </a:r>
            <a:endParaRPr lang="en-US">
              <a:effectLst/>
            </a:endParaRPr>
          </a:p>
        </p:txBody>
      </p:sp>
      <p:sp>
        <p:nvSpPr>
          <p:cNvPr id="3" name="Content Placeholder 2"/>
          <p:cNvSpPr>
            <a:spLocks noGrp="1"/>
          </p:cNvSpPr>
          <p:nvPr>
            <p:ph sz="half" idx="1"/>
          </p:nvPr>
        </p:nvSpPr>
        <p:spPr>
          <a:xfrm>
            <a:off x="677334" y="2160589"/>
            <a:ext cx="4184035" cy="3880772"/>
          </a:xfrm>
          <a:effectLst/>
        </p:spPr>
        <p:txBody>
          <a:bodyPr/>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4" name="Content Placeholder 3"/>
          <p:cNvSpPr>
            <a:spLocks noGrp="1"/>
          </p:cNvSpPr>
          <p:nvPr>
            <p:ph sz="half" idx="2"/>
          </p:nvPr>
        </p:nvSpPr>
        <p:spPr>
          <a:xfrm>
            <a:off x="5089970" y="2160589"/>
            <a:ext cx="4184034" cy="3880773"/>
          </a:xfrm>
          <a:effectLst/>
        </p:spPr>
        <p:txBody>
          <a:bodyPr/>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5" name="Date Placeholder 4"/>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6" name="Footer Placeholder 5"/>
          <p:cNvSpPr>
            <a:spLocks noGrp="1"/>
          </p:cNvSpPr>
          <p:nvPr>
            <p:ph type="ftr" sz="quarter" idx="11"/>
          </p:nvPr>
        </p:nvSpPr>
        <p:spPr>
          <a:effectLst/>
        </p:spPr>
        <p:txBody>
          <a:bodyPr/>
          <a:lstStyle/>
          <a:p>
            <a:endParaRPr lang="en-US">
              <a:effectLst/>
            </a:endParaRPr>
          </a:p>
        </p:txBody>
      </p:sp>
      <p:sp>
        <p:nvSpPr>
          <p:cNvPr id="7" name="Slide Number Placeholder 6"/>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3029175943"/>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Сравнение">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lvl1pPr>
              <a:defRPr>
                <a:effectLst/>
              </a:defRPr>
            </a:lvl1pPr>
          </a:lstStyle>
          <a:p>
            <a:r>
              <a:rPr lang="ru-RU" smtClean="0">
                <a:effectLst/>
              </a:rPr>
              <a:t>Образец заголовка</a:t>
            </a:r>
            <a:endParaRPr lang="en-US">
              <a:effectLst/>
            </a:endParaRPr>
          </a:p>
        </p:txBody>
      </p:sp>
      <p:sp>
        <p:nvSpPr>
          <p:cNvPr id="3" name="Text Placeholder 2"/>
          <p:cNvSpPr>
            <a:spLocks noGrp="1"/>
          </p:cNvSpPr>
          <p:nvPr>
            <p:ph type="body" idx="1"/>
          </p:nvPr>
        </p:nvSpPr>
        <p:spPr>
          <a:xfrm>
            <a:off x="675745" y="2160983"/>
            <a:ext cx="4185623" cy="576262"/>
          </a:xfrm>
          <a:effectLst/>
        </p:spPr>
        <p:txBody>
          <a:bodyPr anchor="b">
            <a:noAutofit/>
          </a:bodyPr>
          <a:lstStyle>
            <a:lvl1pPr marL="0" indent="0">
              <a:buNone/>
              <a:defRPr sz="2400" b="0">
                <a:effectLst/>
              </a:defRPr>
            </a:lvl1pPr>
            <a:lvl2pPr marL="457200" indent="0">
              <a:buNone/>
              <a:defRPr sz="2000" b="1">
                <a:effectLst/>
              </a:defRPr>
            </a:lvl2pPr>
            <a:lvl3pPr marL="914400" indent="0">
              <a:buNone/>
              <a:defRPr sz="1800" b="1">
                <a:effectLst/>
              </a:defRPr>
            </a:lvl3pPr>
            <a:lvl4pPr marL="1371600" indent="0">
              <a:buNone/>
              <a:defRPr sz="1600" b="1">
                <a:effectLst/>
              </a:defRPr>
            </a:lvl4pPr>
            <a:lvl5pPr marL="1828800" indent="0">
              <a:buNone/>
              <a:defRPr sz="1600" b="1">
                <a:effectLst/>
              </a:defRPr>
            </a:lvl5pPr>
            <a:lvl6pPr marL="2286000" indent="0">
              <a:buNone/>
              <a:defRPr sz="1600" b="1">
                <a:effectLst/>
              </a:defRPr>
            </a:lvl6pPr>
            <a:lvl7pPr marL="2743200" indent="0">
              <a:buNone/>
              <a:defRPr sz="1600" b="1">
                <a:effectLst/>
              </a:defRPr>
            </a:lvl7pPr>
            <a:lvl8pPr marL="3200400" indent="0">
              <a:buNone/>
              <a:defRPr sz="1600" b="1">
                <a:effectLst/>
              </a:defRPr>
            </a:lvl8pPr>
            <a:lvl9pPr marL="3657600" indent="0">
              <a:buNone/>
              <a:defRPr sz="1600" b="1">
                <a:effectLst/>
              </a:defRPr>
            </a:lvl9pPr>
          </a:lstStyle>
          <a:p>
            <a:pPr lvl="0"/>
            <a:r>
              <a:rPr lang="ru-RU" smtClean="0">
                <a:effectLst/>
              </a:rPr>
              <a:t>Образец текста</a:t>
            </a:r>
          </a:p>
        </p:txBody>
      </p:sp>
      <p:sp>
        <p:nvSpPr>
          <p:cNvPr id="4" name="Content Placeholder 3"/>
          <p:cNvSpPr>
            <a:spLocks noGrp="1"/>
          </p:cNvSpPr>
          <p:nvPr>
            <p:ph sz="half" idx="2"/>
          </p:nvPr>
        </p:nvSpPr>
        <p:spPr>
          <a:xfrm>
            <a:off x="675745" y="2737245"/>
            <a:ext cx="4185623" cy="3304117"/>
          </a:xfrm>
          <a:effectLst/>
        </p:spPr>
        <p:txBody>
          <a:bodyPr>
            <a:normAutofit/>
          </a:bodyPr>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5" name="Text Placeholder 4"/>
          <p:cNvSpPr>
            <a:spLocks noGrp="1"/>
          </p:cNvSpPr>
          <p:nvPr>
            <p:ph type="body" sz="quarter" idx="3"/>
          </p:nvPr>
        </p:nvSpPr>
        <p:spPr>
          <a:xfrm>
            <a:off x="5088383" y="2160983"/>
            <a:ext cx="4185618" cy="576262"/>
          </a:xfrm>
          <a:effectLst/>
        </p:spPr>
        <p:txBody>
          <a:bodyPr anchor="b">
            <a:noAutofit/>
          </a:bodyPr>
          <a:lstStyle>
            <a:lvl1pPr marL="0" indent="0">
              <a:buNone/>
              <a:defRPr sz="2400" b="0">
                <a:effectLst/>
              </a:defRPr>
            </a:lvl1pPr>
            <a:lvl2pPr marL="457200" indent="0">
              <a:buNone/>
              <a:defRPr sz="2000" b="1">
                <a:effectLst/>
              </a:defRPr>
            </a:lvl2pPr>
            <a:lvl3pPr marL="914400" indent="0">
              <a:buNone/>
              <a:defRPr sz="1800" b="1">
                <a:effectLst/>
              </a:defRPr>
            </a:lvl3pPr>
            <a:lvl4pPr marL="1371600" indent="0">
              <a:buNone/>
              <a:defRPr sz="1600" b="1">
                <a:effectLst/>
              </a:defRPr>
            </a:lvl4pPr>
            <a:lvl5pPr marL="1828800" indent="0">
              <a:buNone/>
              <a:defRPr sz="1600" b="1">
                <a:effectLst/>
              </a:defRPr>
            </a:lvl5pPr>
            <a:lvl6pPr marL="2286000" indent="0">
              <a:buNone/>
              <a:defRPr sz="1600" b="1">
                <a:effectLst/>
              </a:defRPr>
            </a:lvl6pPr>
            <a:lvl7pPr marL="2743200" indent="0">
              <a:buNone/>
              <a:defRPr sz="1600" b="1">
                <a:effectLst/>
              </a:defRPr>
            </a:lvl7pPr>
            <a:lvl8pPr marL="3200400" indent="0">
              <a:buNone/>
              <a:defRPr sz="1600" b="1">
                <a:effectLst/>
              </a:defRPr>
            </a:lvl8pPr>
            <a:lvl9pPr marL="3657600" indent="0">
              <a:buNone/>
              <a:defRPr sz="1600" b="1">
                <a:effectLst/>
              </a:defRPr>
            </a:lvl9pPr>
          </a:lstStyle>
          <a:p>
            <a:pPr lvl="0"/>
            <a:r>
              <a:rPr lang="ru-RU" smtClean="0">
                <a:effectLst/>
              </a:rPr>
              <a:t>Образец текста</a:t>
            </a:r>
          </a:p>
        </p:txBody>
      </p:sp>
      <p:sp>
        <p:nvSpPr>
          <p:cNvPr id="6" name="Content Placeholder 5"/>
          <p:cNvSpPr>
            <a:spLocks noGrp="1"/>
          </p:cNvSpPr>
          <p:nvPr>
            <p:ph sz="quarter" idx="4"/>
          </p:nvPr>
        </p:nvSpPr>
        <p:spPr>
          <a:xfrm>
            <a:off x="5088384" y="2737245"/>
            <a:ext cx="4185617" cy="3304117"/>
          </a:xfrm>
          <a:effectLst/>
        </p:spPr>
        <p:txBody>
          <a:bodyPr>
            <a:normAutofit/>
          </a:bodyPr>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7" name="Date Placeholder 6"/>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8" name="Footer Placeholder 7"/>
          <p:cNvSpPr>
            <a:spLocks noGrp="1"/>
          </p:cNvSpPr>
          <p:nvPr>
            <p:ph type="ftr" sz="quarter" idx="11"/>
          </p:nvPr>
        </p:nvSpPr>
        <p:spPr>
          <a:effectLst/>
        </p:spPr>
        <p:txBody>
          <a:bodyPr/>
          <a:lstStyle/>
          <a:p>
            <a:endParaRPr lang="en-US">
              <a:effectLst/>
            </a:endParaRPr>
          </a:p>
        </p:txBody>
      </p:sp>
      <p:sp>
        <p:nvSpPr>
          <p:cNvPr id="9" name="Slide Number Placeholder 8"/>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1900546792"/>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Только заголовок">
    <p:spTree>
      <p:nvGrpSpPr>
        <p:cNvPr id="1" name=""/>
        <p:cNvGrpSpPr/>
        <p:nvPr/>
      </p:nvGrpSpPr>
      <p:grpSpPr>
        <a:xfrm>
          <a:off x="0" y="0"/>
          <a:ext cx="0" cy="0"/>
        </a:xfrm>
        <a:effectLst/>
      </p:grpSpPr>
      <p:sp>
        <p:nvSpPr>
          <p:cNvPr id="2" name="Title 1"/>
          <p:cNvSpPr>
            <a:spLocks noGrp="1"/>
          </p:cNvSpPr>
          <p:nvPr>
            <p:ph type="title"/>
          </p:nvPr>
        </p:nvSpPr>
        <p:spPr>
          <a:xfrm>
            <a:off x="677334" y="609600"/>
            <a:ext cx="8596668" cy="1320800"/>
          </a:xfrm>
          <a:effectLst/>
        </p:spPr>
        <p:txBody>
          <a:bodyPr/>
          <a:lstStyle/>
          <a:p>
            <a:r>
              <a:rPr lang="ru-RU" smtClean="0">
                <a:effectLst/>
              </a:rPr>
              <a:t>Образец заголовка</a:t>
            </a:r>
            <a:endParaRPr lang="en-US">
              <a:effectLst/>
            </a:endParaRPr>
          </a:p>
        </p:txBody>
      </p:sp>
      <p:sp>
        <p:nvSpPr>
          <p:cNvPr id="3" name="Date Placeholder 2"/>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4" name="Footer Placeholder 3"/>
          <p:cNvSpPr>
            <a:spLocks noGrp="1"/>
          </p:cNvSpPr>
          <p:nvPr>
            <p:ph type="ftr" sz="quarter" idx="11"/>
          </p:nvPr>
        </p:nvSpPr>
        <p:spPr>
          <a:effectLst/>
        </p:spPr>
        <p:txBody>
          <a:bodyPr/>
          <a:lstStyle/>
          <a:p>
            <a:endParaRPr lang="en-US">
              <a:effectLst/>
            </a:endParaRPr>
          </a:p>
        </p:txBody>
      </p:sp>
      <p:sp>
        <p:nvSpPr>
          <p:cNvPr id="5" name="Slide Number Placeholder 4"/>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2693931874"/>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Пустой слайд">
    <p:spTree>
      <p:nvGrpSpPr>
        <p:cNvPr id="1" name=""/>
        <p:cNvGrpSpPr/>
        <p:nvPr/>
      </p:nvGrpSpPr>
      <p:grpSpPr>
        <a:xfrm>
          <a:off x="0" y="0"/>
          <a:ext cx="0" cy="0"/>
        </a:xfrm>
        <a:effectLst/>
      </p:grpSpPr>
      <p:sp>
        <p:nvSpPr>
          <p:cNvPr id="2" name="Date Placeholder 1"/>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3" name="Footer Placeholder 2"/>
          <p:cNvSpPr>
            <a:spLocks noGrp="1"/>
          </p:cNvSpPr>
          <p:nvPr>
            <p:ph type="ftr" sz="quarter" idx="11"/>
          </p:nvPr>
        </p:nvSpPr>
        <p:spPr>
          <a:effectLst/>
        </p:spPr>
        <p:txBody>
          <a:bodyPr/>
          <a:lstStyle/>
          <a:p>
            <a:endParaRPr lang="en-US">
              <a:effectLst/>
            </a:endParaRPr>
          </a:p>
        </p:txBody>
      </p:sp>
      <p:sp>
        <p:nvSpPr>
          <p:cNvPr id="4" name="Slide Number Placeholder 3"/>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3892327754"/>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Объект с подписью">
    <p:spTree>
      <p:nvGrpSpPr>
        <p:cNvPr id="1" name=""/>
        <p:cNvGrpSpPr/>
        <p:nvPr/>
      </p:nvGrpSpPr>
      <p:grpSpPr>
        <a:xfrm>
          <a:off x="0" y="0"/>
          <a:ext cx="0" cy="0"/>
        </a:xfrm>
        <a:effectLst/>
      </p:grpSpPr>
      <p:sp>
        <p:nvSpPr>
          <p:cNvPr id="2" name="Title 1"/>
          <p:cNvSpPr>
            <a:spLocks noGrp="1"/>
          </p:cNvSpPr>
          <p:nvPr>
            <p:ph type="title"/>
          </p:nvPr>
        </p:nvSpPr>
        <p:spPr>
          <a:xfrm>
            <a:off x="677334" y="1498604"/>
            <a:ext cx="3854528" cy="1278466"/>
          </a:xfrm>
          <a:effectLst/>
        </p:spPr>
        <p:txBody>
          <a:bodyPr anchor="b">
            <a:normAutofit/>
          </a:bodyPr>
          <a:lstStyle>
            <a:lvl1pPr>
              <a:defRPr sz="2000">
                <a:effectLst/>
              </a:defRPr>
            </a:lvl1pPr>
          </a:lstStyle>
          <a:p>
            <a:r>
              <a:rPr lang="ru-RU" smtClean="0">
                <a:effectLst/>
              </a:rPr>
              <a:t>Образец заголовка</a:t>
            </a:r>
            <a:endParaRPr lang="en-US">
              <a:effectLst/>
            </a:endParaRPr>
          </a:p>
        </p:txBody>
      </p:sp>
      <p:sp>
        <p:nvSpPr>
          <p:cNvPr id="3" name="Content Placeholder 2"/>
          <p:cNvSpPr>
            <a:spLocks noGrp="1"/>
          </p:cNvSpPr>
          <p:nvPr>
            <p:ph idx="1"/>
          </p:nvPr>
        </p:nvSpPr>
        <p:spPr>
          <a:xfrm>
            <a:off x="4760461" y="514924"/>
            <a:ext cx="4513541" cy="5526437"/>
          </a:xfrm>
          <a:effectLst/>
        </p:spPr>
        <p:txBody>
          <a:bodyPr>
            <a:normAutofit/>
          </a:bodyPr>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4" name="Text Placeholder 3"/>
          <p:cNvSpPr>
            <a:spLocks noGrp="1"/>
          </p:cNvSpPr>
          <p:nvPr>
            <p:ph type="body" sz="half" idx="2"/>
          </p:nvPr>
        </p:nvSpPr>
        <p:spPr>
          <a:xfrm>
            <a:off x="677334" y="2777069"/>
            <a:ext cx="3854528" cy="2584449"/>
          </a:xfrm>
          <a:effectLst/>
        </p:spPr>
        <p:txBody>
          <a:bodyPr>
            <a:normAutofit/>
          </a:bodyPr>
          <a:lstStyle>
            <a:lvl1pPr marL="0" indent="0">
              <a:buNone/>
              <a:defRPr sz="1400">
                <a:effectLst/>
              </a:defRPr>
            </a:lvl1pPr>
            <a:lvl2pPr marL="457063" indent="0">
              <a:buNone/>
              <a:defRPr sz="1400">
                <a:effectLst/>
              </a:defRPr>
            </a:lvl2pPr>
            <a:lvl3pPr marL="914126" indent="0">
              <a:buNone/>
              <a:defRPr sz="1200">
                <a:effectLst/>
              </a:defRPr>
            </a:lvl3pPr>
            <a:lvl4pPr marL="1371189" indent="0">
              <a:buNone/>
              <a:defRPr sz="1000">
                <a:effectLst/>
              </a:defRPr>
            </a:lvl4pPr>
            <a:lvl5pPr marL="1828251" indent="0">
              <a:buNone/>
              <a:defRPr sz="1000">
                <a:effectLst/>
              </a:defRPr>
            </a:lvl5pPr>
            <a:lvl6pPr marL="2285314" indent="0">
              <a:buNone/>
              <a:defRPr sz="1000">
                <a:effectLst/>
              </a:defRPr>
            </a:lvl6pPr>
            <a:lvl7pPr marL="2742377" indent="0">
              <a:buNone/>
              <a:defRPr sz="1000">
                <a:effectLst/>
              </a:defRPr>
            </a:lvl7pPr>
            <a:lvl8pPr marL="3199440" indent="0">
              <a:buNone/>
              <a:defRPr sz="1000">
                <a:effectLst/>
              </a:defRPr>
            </a:lvl8pPr>
            <a:lvl9pPr marL="3656503" indent="0">
              <a:buNone/>
              <a:defRPr sz="1000">
                <a:effectLst/>
              </a:defRPr>
            </a:lvl9pPr>
          </a:lstStyle>
          <a:p>
            <a:pPr lvl="0"/>
            <a:r>
              <a:rPr lang="ru-RU" smtClean="0">
                <a:effectLst/>
              </a:rPr>
              <a:t>Образец текста</a:t>
            </a:r>
          </a:p>
        </p:txBody>
      </p:sp>
      <p:sp>
        <p:nvSpPr>
          <p:cNvPr id="5" name="Date Placeholder 4"/>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6" name="Footer Placeholder 5"/>
          <p:cNvSpPr>
            <a:spLocks noGrp="1"/>
          </p:cNvSpPr>
          <p:nvPr>
            <p:ph type="ftr" sz="quarter" idx="11"/>
          </p:nvPr>
        </p:nvSpPr>
        <p:spPr>
          <a:effectLst/>
        </p:spPr>
        <p:txBody>
          <a:bodyPr/>
          <a:lstStyle/>
          <a:p>
            <a:endParaRPr lang="en-US">
              <a:effectLst/>
            </a:endParaRPr>
          </a:p>
        </p:txBody>
      </p:sp>
      <p:sp>
        <p:nvSpPr>
          <p:cNvPr id="7" name="Slide Number Placeholder 6"/>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97017879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smtId="4294967295">
                <a:effectLst/>
              </a:rPr>
              <a:t>Click to edit Master title style</a:t>
            </a:r>
            <a:endParaRPr lang="en-US" smtId="4294967295">
              <a:effectLst/>
            </a:endParaRPr>
          </a:p>
        </p:txBody>
      </p:sp>
      <p:sp>
        <p:nvSpPr>
          <p:cNvPr id="3" name="Content Placeholder 2"/>
          <p:cNvSpPr>
            <a:spLocks noGrp="1"/>
          </p:cNvSpPr>
          <p:nvPr>
            <p:ph idx="1"/>
          </p:nvPr>
        </p:nvSpPr>
        <p:spPr>
          <a:effectLst/>
        </p:spPr>
        <p:txBody>
          <a:bodyPr/>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4" name="Date Placeholder 3"/>
          <p:cNvSpPr>
            <a:spLocks noGrp="1"/>
          </p:cNvSpPr>
          <p:nvPr>
            <p:ph type="dt" sz="half" idx="2"/>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5" name="Footer Placeholder 4"/>
          <p:cNvSpPr>
            <a:spLocks noGrp="1"/>
          </p:cNvSpPr>
          <p:nvPr>
            <p:ph type="ftr" sz="quarter" idx="3"/>
          </p:nvPr>
        </p:nvSpPr>
        <p:spPr>
          <a:effectLst/>
        </p:spPr>
        <p:txBody>
          <a:bodyPr/>
          <a:lstStyle/>
          <a:p>
            <a:endParaRPr lang="en-US" smtId="4294967295">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Рисунок с подписью">
    <p:spTree>
      <p:nvGrpSpPr>
        <p:cNvPr id="1" name=""/>
        <p:cNvGrpSpPr/>
        <p:nvPr/>
      </p:nvGrpSpPr>
      <p:grpSpPr>
        <a:xfrm>
          <a:off x="0" y="0"/>
          <a:ext cx="0" cy="0"/>
        </a:xfrm>
        <a:effectLst/>
      </p:grpSpPr>
      <p:sp>
        <p:nvSpPr>
          <p:cNvPr id="2" name="Title 1"/>
          <p:cNvSpPr>
            <a:spLocks noGrp="1"/>
          </p:cNvSpPr>
          <p:nvPr>
            <p:ph type="title"/>
          </p:nvPr>
        </p:nvSpPr>
        <p:spPr>
          <a:xfrm>
            <a:off x="677334" y="4800600"/>
            <a:ext cx="8596667" cy="566738"/>
          </a:xfrm>
          <a:effectLst/>
        </p:spPr>
        <p:txBody>
          <a:bodyPr anchor="b">
            <a:normAutofit/>
          </a:bodyPr>
          <a:lstStyle>
            <a:lvl1pPr algn="l">
              <a:defRPr sz="2400" b="0">
                <a:effectLst/>
              </a:defRPr>
            </a:lvl1pPr>
          </a:lstStyle>
          <a:p>
            <a:r>
              <a:rPr lang="ru-RU" smtClean="0">
                <a:effectLst/>
              </a:rPr>
              <a:t>Образец заголовка</a:t>
            </a:r>
            <a:endParaRPr lang="en-US">
              <a:effectLst/>
            </a:endParaRPr>
          </a:p>
        </p:txBody>
      </p:sp>
      <p:sp>
        <p:nvSpPr>
          <p:cNvPr id="3" name="Picture Placeholder 2"/>
          <p:cNvSpPr>
            <a:spLocks noGrp="1" noChangeAspect="1"/>
          </p:cNvSpPr>
          <p:nvPr>
            <p:ph type="pic" idx="1"/>
          </p:nvPr>
        </p:nvSpPr>
        <p:spPr>
          <a:xfrm>
            <a:off x="677334" y="609600"/>
            <a:ext cx="8596668" cy="3845718"/>
          </a:xfrm>
          <a:effectLst/>
        </p:spPr>
        <p:txBody>
          <a:bodyPr anchor="t">
            <a:normAutofit/>
          </a:bodyPr>
          <a:lstStyle>
            <a:lvl1pPr marL="0" indent="0" algn="ctr">
              <a:buNone/>
              <a:defRPr sz="1600">
                <a:effectLst/>
              </a:defRPr>
            </a:lvl1pPr>
            <a:lvl2pPr marL="457200" indent="0">
              <a:buNone/>
              <a:defRPr sz="1600">
                <a:effectLst/>
              </a:defRPr>
            </a:lvl2pPr>
            <a:lvl3pPr marL="914400" indent="0">
              <a:buNone/>
              <a:defRPr sz="1600">
                <a:effectLst/>
              </a:defRPr>
            </a:lvl3pPr>
            <a:lvl4pPr marL="1371600" indent="0">
              <a:buNone/>
              <a:defRPr sz="1600">
                <a:effectLst/>
              </a:defRPr>
            </a:lvl4pPr>
            <a:lvl5pPr marL="1828800" indent="0">
              <a:buNone/>
              <a:defRPr sz="1600">
                <a:effectLst/>
              </a:defRPr>
            </a:lvl5pPr>
            <a:lvl6pPr marL="2286000" indent="0">
              <a:buNone/>
              <a:defRPr sz="1600">
                <a:effectLst/>
              </a:defRPr>
            </a:lvl6pPr>
            <a:lvl7pPr marL="2743200" indent="0">
              <a:buNone/>
              <a:defRPr sz="1600">
                <a:effectLst/>
              </a:defRPr>
            </a:lvl7pPr>
            <a:lvl8pPr marL="3200400" indent="0">
              <a:buNone/>
              <a:defRPr sz="1600">
                <a:effectLst/>
              </a:defRPr>
            </a:lvl8pPr>
            <a:lvl9pPr marL="3657600" indent="0">
              <a:buNone/>
              <a:defRPr sz="1600">
                <a:effectLst/>
              </a:defRPr>
            </a:lvl9pPr>
          </a:lstStyle>
          <a:p>
            <a:r>
              <a:rPr lang="ru-RU" smtClean="0">
                <a:effectLst/>
              </a:rPr>
              <a:t>Вставка рисунка</a:t>
            </a:r>
            <a:endParaRPr lang="en-US">
              <a:effectLst/>
            </a:endParaRPr>
          </a:p>
        </p:txBody>
      </p:sp>
      <p:sp>
        <p:nvSpPr>
          <p:cNvPr id="4" name="Text Placeholder 3"/>
          <p:cNvSpPr>
            <a:spLocks noGrp="1"/>
          </p:cNvSpPr>
          <p:nvPr>
            <p:ph type="body" sz="half" idx="2"/>
          </p:nvPr>
        </p:nvSpPr>
        <p:spPr>
          <a:xfrm>
            <a:off x="677334" y="5367338"/>
            <a:ext cx="8596667" cy="674024"/>
          </a:xfrm>
          <a:effectLst/>
        </p:spPr>
        <p:txBody>
          <a:bodyPr>
            <a:normAutofit/>
          </a:bodyPr>
          <a:lstStyle>
            <a:lvl1pPr marL="0" indent="0">
              <a:buNone/>
              <a:defRPr sz="1200">
                <a:effectLst/>
              </a:defRPr>
            </a:lvl1pPr>
            <a:lvl2pPr marL="457200" indent="0">
              <a:buNone/>
              <a:defRPr sz="1200">
                <a:effectLst/>
              </a:defRPr>
            </a:lvl2pPr>
            <a:lvl3pPr marL="914400" indent="0">
              <a:buNone/>
              <a:defRPr sz="1000">
                <a:effectLst/>
              </a:defRPr>
            </a:lvl3pPr>
            <a:lvl4pPr marL="1371600" indent="0">
              <a:buNone/>
              <a:defRPr sz="900">
                <a:effectLst/>
              </a:defRPr>
            </a:lvl4pPr>
            <a:lvl5pPr marL="1828800" indent="0">
              <a:buNone/>
              <a:defRPr sz="900">
                <a:effectLst/>
              </a:defRPr>
            </a:lvl5pPr>
            <a:lvl6pPr marL="2286000" indent="0">
              <a:buNone/>
              <a:defRPr sz="900">
                <a:effectLst/>
              </a:defRPr>
            </a:lvl6pPr>
            <a:lvl7pPr marL="2743200" indent="0">
              <a:buNone/>
              <a:defRPr sz="900">
                <a:effectLst/>
              </a:defRPr>
            </a:lvl7pPr>
            <a:lvl8pPr marL="3200400" indent="0">
              <a:buNone/>
              <a:defRPr sz="900">
                <a:effectLst/>
              </a:defRPr>
            </a:lvl8pPr>
            <a:lvl9pPr marL="3657600" indent="0">
              <a:buNone/>
              <a:defRPr sz="900">
                <a:effectLst/>
              </a:defRPr>
            </a:lvl9pPr>
          </a:lstStyle>
          <a:p>
            <a:pPr lvl="0"/>
            <a:r>
              <a:rPr lang="ru-RU" smtClean="0">
                <a:effectLst/>
              </a:rPr>
              <a:t>Образец текста</a:t>
            </a:r>
          </a:p>
        </p:txBody>
      </p:sp>
      <p:sp>
        <p:nvSpPr>
          <p:cNvPr id="5" name="Date Placeholder 4"/>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6" name="Footer Placeholder 5"/>
          <p:cNvSpPr>
            <a:spLocks noGrp="1"/>
          </p:cNvSpPr>
          <p:nvPr>
            <p:ph type="ftr" sz="quarter" idx="11"/>
          </p:nvPr>
        </p:nvSpPr>
        <p:spPr>
          <a:effectLst/>
        </p:spPr>
        <p:txBody>
          <a:bodyPr/>
          <a:lstStyle/>
          <a:p>
            <a:endParaRPr lang="en-US">
              <a:effectLst/>
            </a:endParaRPr>
          </a:p>
        </p:txBody>
      </p:sp>
      <p:sp>
        <p:nvSpPr>
          <p:cNvPr id="7" name="Slide Number Placeholder 6"/>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591668537"/>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p:cSld name="Заголовок и подпись">
    <p:spTree>
      <p:nvGrpSpPr>
        <p:cNvPr id="1" name=""/>
        <p:cNvGrpSpPr/>
        <p:nvPr/>
      </p:nvGrpSpPr>
      <p:grpSpPr>
        <a:xfrm>
          <a:off x="0" y="0"/>
          <a:ext cx="0" cy="0"/>
        </a:xfrm>
        <a:effectLst/>
      </p:grpSpPr>
      <p:sp>
        <p:nvSpPr>
          <p:cNvPr id="2" name="Title 1"/>
          <p:cNvSpPr>
            <a:spLocks noGrp="1"/>
          </p:cNvSpPr>
          <p:nvPr>
            <p:ph type="title"/>
          </p:nvPr>
        </p:nvSpPr>
        <p:spPr>
          <a:xfrm>
            <a:off x="677335" y="609600"/>
            <a:ext cx="8596668" cy="3403600"/>
          </a:xfrm>
          <a:effectLst/>
        </p:spPr>
        <p:txBody>
          <a:bodyPr anchor="ctr">
            <a:normAutofit/>
          </a:bodyPr>
          <a:lstStyle>
            <a:lvl1pPr algn="l">
              <a:defRPr sz="4400" b="0" cap="none">
                <a:effectLst/>
              </a:defRPr>
            </a:lvl1pPr>
          </a:lstStyle>
          <a:p>
            <a:r>
              <a:rPr lang="ru-RU" smtClean="0">
                <a:effectLst/>
              </a:rPr>
              <a:t>Образец заголовка</a:t>
            </a:r>
            <a:endParaRPr lang="en-US">
              <a:effectLst/>
            </a:endParaRPr>
          </a:p>
        </p:txBody>
      </p:sp>
      <p:sp>
        <p:nvSpPr>
          <p:cNvPr id="3" name="Text Placeholder 2"/>
          <p:cNvSpPr>
            <a:spLocks noGrp="1"/>
          </p:cNvSpPr>
          <p:nvPr>
            <p:ph type="body" idx="1"/>
          </p:nvPr>
        </p:nvSpPr>
        <p:spPr>
          <a:xfrm>
            <a:off x="677335" y="4470400"/>
            <a:ext cx="8596668" cy="1570962"/>
          </a:xfrm>
          <a:effectLst/>
        </p:spPr>
        <p:txBody>
          <a:bodyPr anchor="ctr">
            <a:normAutofit/>
          </a:bodyPr>
          <a:lstStyle>
            <a:lvl1pPr marL="0" indent="0" algn="l">
              <a:buNone/>
              <a:defRPr sz="1800">
                <a:solidFill>
                  <a:schemeClr val="tx1">
                    <a:lumMod val="75000"/>
                    <a:lumOff val="25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ru-RU" smtClean="0">
                <a:effectLst/>
              </a:rPr>
              <a:t>Образец текста</a:t>
            </a: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3156353036"/>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p:cSld name="Цитата с подписью">
    <p:spTree>
      <p:nvGrpSpPr>
        <p:cNvPr id="1" name=""/>
        <p:cNvGrpSpPr/>
        <p:nvPr/>
      </p:nvGrpSpPr>
      <p:grpSpPr>
        <a:xfrm>
          <a:off x="0" y="0"/>
          <a:ext cx="0" cy="0"/>
        </a:xfrm>
        <a:effectLst/>
      </p:grpSpPr>
      <p:sp>
        <p:nvSpPr>
          <p:cNvPr id="2" name="Title 1"/>
          <p:cNvSpPr>
            <a:spLocks noGrp="1"/>
          </p:cNvSpPr>
          <p:nvPr>
            <p:ph type="title"/>
          </p:nvPr>
        </p:nvSpPr>
        <p:spPr>
          <a:xfrm>
            <a:off x="931334" y="609600"/>
            <a:ext cx="8094134" cy="3022600"/>
          </a:xfrm>
          <a:effectLst/>
        </p:spPr>
        <p:txBody>
          <a:bodyPr anchor="ctr">
            <a:normAutofit/>
          </a:bodyPr>
          <a:lstStyle>
            <a:lvl1pPr algn="l">
              <a:defRPr sz="4400" b="0" cap="none">
                <a:effectLst/>
              </a:defRPr>
            </a:lvl1pPr>
          </a:lstStyle>
          <a:p>
            <a:r>
              <a:rPr lang="ru-RU" smtClean="0">
                <a:effectLst/>
              </a:rPr>
              <a:t>Образец заголовка</a:t>
            </a:r>
            <a:endParaRPr lang="en-US">
              <a:effectLst/>
            </a:endParaRPr>
          </a:p>
        </p:txBody>
      </p:sp>
      <p:sp>
        <p:nvSpPr>
          <p:cNvPr id="23" name="Text Placeholder 9"/>
          <p:cNvSpPr>
            <a:spLocks noGrp="1"/>
          </p:cNvSpPr>
          <p:nvPr>
            <p:ph type="body" sz="quarter" idx="13"/>
          </p:nvPr>
        </p:nvSpPr>
        <p:spPr>
          <a:xfrm>
            <a:off x="1366139" y="3632200"/>
            <a:ext cx="7224524" cy="381000"/>
          </a:xfrm>
          <a:effectLst/>
        </p:spPr>
        <p:txBody>
          <a:bodyPr anchor="ctr">
            <a:noAutofit/>
          </a:bodyPr>
          <a:lstStyle>
            <a:lvl1pPr marL="0" indent="0">
              <a:buFontTx/>
              <a:buNone/>
              <a:defRPr sz="1600">
                <a:solidFill>
                  <a:schemeClr val="tx1">
                    <a:lumMod val="50000"/>
                    <a:lumOff val="50000"/>
                  </a:schemeClr>
                </a:solidFill>
                <a:effectLst/>
              </a:defRPr>
            </a:lvl1pPr>
            <a:lvl2pPr marL="457200" indent="0">
              <a:buFontTx/>
              <a:buNone/>
              <a:defRPr>
                <a:effectLst/>
              </a:defRPr>
            </a:lvl2pPr>
            <a:lvl3pPr marL="914400" indent="0">
              <a:buFontTx/>
              <a:buNone/>
              <a:defRPr>
                <a:effectLst/>
              </a:defRPr>
            </a:lvl3pPr>
            <a:lvl4pPr marL="1371600" indent="0">
              <a:buFontTx/>
              <a:buNone/>
              <a:defRPr>
                <a:effectLst/>
              </a:defRPr>
            </a:lvl4pPr>
            <a:lvl5pPr marL="1828800" indent="0">
              <a:buFontTx/>
              <a:buNone/>
              <a:defRPr>
                <a:effectLst/>
              </a:defRPr>
            </a:lvl5pPr>
          </a:lstStyle>
          <a:p>
            <a:pPr lvl="0"/>
            <a:r>
              <a:rPr lang="ru-RU" smtClean="0">
                <a:effectLst/>
              </a:rPr>
              <a:t>Образец текста</a:t>
            </a:r>
          </a:p>
        </p:txBody>
      </p:sp>
      <p:sp>
        <p:nvSpPr>
          <p:cNvPr id="3" name="Text Placeholder 2"/>
          <p:cNvSpPr>
            <a:spLocks noGrp="1"/>
          </p:cNvSpPr>
          <p:nvPr>
            <p:ph type="body" idx="1"/>
          </p:nvPr>
        </p:nvSpPr>
        <p:spPr>
          <a:xfrm>
            <a:off x="677335" y="4470400"/>
            <a:ext cx="8596668" cy="1570962"/>
          </a:xfrm>
          <a:effectLst/>
        </p:spPr>
        <p:txBody>
          <a:bodyPr anchor="ctr">
            <a:normAutofit/>
          </a:bodyPr>
          <a:lstStyle>
            <a:lvl1pPr marL="0" indent="0" algn="l">
              <a:buNone/>
              <a:defRPr sz="1800">
                <a:solidFill>
                  <a:schemeClr val="tx1">
                    <a:lumMod val="75000"/>
                    <a:lumOff val="25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ru-RU" smtClean="0">
                <a:effectLst/>
              </a:rPr>
              <a:t>Образец текста</a:t>
            </a: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
        <p:nvSpPr>
          <p:cNvPr id="20" name="TextBox 19"/>
          <p:cNvSpPr txBox="1"/>
          <p:nvPr/>
        </p:nvSpPr>
        <p:spPr>
          <a:xfrm>
            <a:off x="541870" y="790378"/>
            <a:ext cx="609600" cy="584776"/>
          </a:xfrm>
          <a:prstGeom prst="rect">
            <a:avLst/>
          </a:prstGeom>
          <a:effectLst/>
        </p:spPr>
        <p:txBody>
          <a:bodyPr vert="horz" lIns="91440" tIns="45720" rIns="91440" bIns="45720" rtlCol="0" anchor="ctr">
            <a:noAutofit/>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a:effectLst/>
        </p:spPr>
        <p:txBody>
          <a:bodyPr vert="horz" lIns="91440" tIns="45720" rIns="91440" bIns="45720" rtlCol="0" anchor="ctr">
            <a:noAutofit/>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pPr lvl="0"/>
            <a:r>
              <a:rPr lang="en-US" sz="8000" baseline="0">
                <a:ln w="3175" cmpd="sng">
                  <a:noFill/>
                </a:ln>
                <a:solidFill>
                  <a:schemeClr val="accent1">
                    <a:lumMod val="60000"/>
                    <a:lumOff val="40000"/>
                  </a:schemeClr>
                </a:solidFill>
                <a:effectLst/>
                <a:latin typeface="Arial"/>
              </a:rPr>
              <a:t>”</a:t>
            </a:r>
            <a:endParaRPr lang="en-US">
              <a:solidFill>
                <a:schemeClr val="accent1">
                  <a:lumMod val="60000"/>
                  <a:lumOff val="40000"/>
                </a:schemeClr>
              </a:solidFill>
              <a:effectLst/>
              <a:latin typeface="Arial"/>
            </a:endParaRPr>
          </a:p>
        </p:txBody>
      </p:sp>
    </p:spTree>
    <p:extLst>
      <p:ext uri="{BB962C8B-B14F-4D97-AF65-F5344CB8AC3E}">
        <p14:creationId xmlns:p14="http://schemas.microsoft.com/office/powerpoint/2010/main" val="324568630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p:cSld name="Карточка имени">
    <p:spTree>
      <p:nvGrpSpPr>
        <p:cNvPr id="1" name=""/>
        <p:cNvGrpSpPr/>
        <p:nvPr/>
      </p:nvGrpSpPr>
      <p:grpSpPr>
        <a:xfrm>
          <a:off x="0" y="0"/>
          <a:ext cx="0" cy="0"/>
        </a:xfrm>
        <a:effectLst/>
      </p:grpSpPr>
      <p:sp>
        <p:nvSpPr>
          <p:cNvPr id="2" name="Title 1"/>
          <p:cNvSpPr>
            <a:spLocks noGrp="1"/>
          </p:cNvSpPr>
          <p:nvPr>
            <p:ph type="title"/>
          </p:nvPr>
        </p:nvSpPr>
        <p:spPr>
          <a:xfrm>
            <a:off x="677335" y="1931988"/>
            <a:ext cx="8596668" cy="2595460"/>
          </a:xfrm>
          <a:effectLst/>
        </p:spPr>
        <p:txBody>
          <a:bodyPr anchor="b">
            <a:normAutofit/>
          </a:bodyPr>
          <a:lstStyle>
            <a:lvl1pPr algn="l">
              <a:defRPr sz="4400" b="0" cap="none">
                <a:effectLst/>
              </a:defRPr>
            </a:lvl1pPr>
          </a:lstStyle>
          <a:p>
            <a:r>
              <a:rPr lang="ru-RU" smtClean="0">
                <a:effectLst/>
              </a:rPr>
              <a:t>Образец заголовка</a:t>
            </a:r>
            <a:endParaRPr lang="en-US">
              <a:effectLst/>
            </a:endParaRPr>
          </a:p>
        </p:txBody>
      </p:sp>
      <p:sp>
        <p:nvSpPr>
          <p:cNvPr id="3" name="Text Placeholder 2"/>
          <p:cNvSpPr>
            <a:spLocks noGrp="1"/>
          </p:cNvSpPr>
          <p:nvPr>
            <p:ph type="body" idx="1"/>
          </p:nvPr>
        </p:nvSpPr>
        <p:spPr>
          <a:xfrm>
            <a:off x="677335" y="4527448"/>
            <a:ext cx="8596668" cy="1513914"/>
          </a:xfrm>
          <a:effectLst/>
        </p:spPr>
        <p:txBody>
          <a:bodyPr anchor="t">
            <a:normAutofit/>
          </a:bodyPr>
          <a:lstStyle>
            <a:lvl1pPr marL="0" indent="0" algn="l">
              <a:buNone/>
              <a:defRPr sz="1800">
                <a:solidFill>
                  <a:schemeClr val="tx1">
                    <a:lumMod val="75000"/>
                    <a:lumOff val="25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ru-RU" smtClean="0">
                <a:effectLst/>
              </a:rPr>
              <a:t>Образец текста</a:t>
            </a: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1687896503"/>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p:cSld name="Цитата карточки имени">
    <p:spTree>
      <p:nvGrpSpPr>
        <p:cNvPr id="1" name=""/>
        <p:cNvGrpSpPr/>
        <p:nvPr/>
      </p:nvGrpSpPr>
      <p:grpSpPr>
        <a:xfrm>
          <a:off x="0" y="0"/>
          <a:ext cx="0" cy="0"/>
        </a:xfrm>
        <a:effectLst/>
      </p:grpSpPr>
      <p:sp>
        <p:nvSpPr>
          <p:cNvPr id="2" name="Title 1"/>
          <p:cNvSpPr>
            <a:spLocks noGrp="1"/>
          </p:cNvSpPr>
          <p:nvPr>
            <p:ph type="title"/>
          </p:nvPr>
        </p:nvSpPr>
        <p:spPr>
          <a:xfrm>
            <a:off x="931334" y="609600"/>
            <a:ext cx="8094134" cy="3022600"/>
          </a:xfrm>
          <a:effectLst/>
        </p:spPr>
        <p:txBody>
          <a:bodyPr anchor="ctr">
            <a:normAutofit/>
          </a:bodyPr>
          <a:lstStyle>
            <a:lvl1pPr algn="l">
              <a:defRPr sz="4400" b="0" cap="none">
                <a:effectLst/>
              </a:defRPr>
            </a:lvl1pPr>
          </a:lstStyle>
          <a:p>
            <a:r>
              <a:rPr lang="ru-RU" smtClean="0">
                <a:effectLst/>
              </a:rPr>
              <a:t>Образец заголовка</a:t>
            </a:r>
            <a:endParaRPr lang="en-US">
              <a:effectLst/>
            </a:endParaRPr>
          </a:p>
        </p:txBody>
      </p:sp>
      <p:sp>
        <p:nvSpPr>
          <p:cNvPr id="23" name="Text Placeholder 9"/>
          <p:cNvSpPr>
            <a:spLocks noGrp="1"/>
          </p:cNvSpPr>
          <p:nvPr>
            <p:ph type="body" sz="quarter" idx="13"/>
          </p:nvPr>
        </p:nvSpPr>
        <p:spPr>
          <a:xfrm>
            <a:off x="677332" y="4013200"/>
            <a:ext cx="8596669" cy="514248"/>
          </a:xfrm>
          <a:effectLst/>
        </p:spPr>
        <p:txBody>
          <a:bodyPr anchor="b">
            <a:noAutofit/>
          </a:bodyPr>
          <a:lstStyle>
            <a:lvl1pPr marL="0" indent="0">
              <a:buFontTx/>
              <a:buNone/>
              <a:defRPr sz="2400">
                <a:solidFill>
                  <a:schemeClr val="tx1">
                    <a:lumMod val="75000"/>
                    <a:lumOff val="25000"/>
                  </a:schemeClr>
                </a:solidFill>
                <a:effectLst/>
              </a:defRPr>
            </a:lvl1pPr>
            <a:lvl2pPr marL="457200" indent="0">
              <a:buFontTx/>
              <a:buNone/>
              <a:defRPr>
                <a:effectLst/>
              </a:defRPr>
            </a:lvl2pPr>
            <a:lvl3pPr marL="914400" indent="0">
              <a:buFontTx/>
              <a:buNone/>
              <a:defRPr>
                <a:effectLst/>
              </a:defRPr>
            </a:lvl3pPr>
            <a:lvl4pPr marL="1371600" indent="0">
              <a:buFontTx/>
              <a:buNone/>
              <a:defRPr>
                <a:effectLst/>
              </a:defRPr>
            </a:lvl4pPr>
            <a:lvl5pPr marL="1828800" indent="0">
              <a:buFontTx/>
              <a:buNone/>
              <a:defRPr>
                <a:effectLst/>
              </a:defRPr>
            </a:lvl5pPr>
          </a:lstStyle>
          <a:p>
            <a:pPr lvl="0"/>
            <a:r>
              <a:rPr lang="ru-RU" smtClean="0">
                <a:effectLst/>
              </a:rPr>
              <a:t>Образец текста</a:t>
            </a:r>
          </a:p>
        </p:txBody>
      </p:sp>
      <p:sp>
        <p:nvSpPr>
          <p:cNvPr id="3" name="Text Placeholder 2"/>
          <p:cNvSpPr>
            <a:spLocks noGrp="1"/>
          </p:cNvSpPr>
          <p:nvPr>
            <p:ph type="body" idx="1"/>
          </p:nvPr>
        </p:nvSpPr>
        <p:spPr>
          <a:xfrm>
            <a:off x="677335" y="4527448"/>
            <a:ext cx="8596668" cy="1513914"/>
          </a:xfrm>
          <a:effectLst/>
        </p:spPr>
        <p:txBody>
          <a:bodyPr anchor="t">
            <a:normAutofit/>
          </a:bodyPr>
          <a:lstStyle>
            <a:lvl1pPr marL="0" indent="0" algn="l">
              <a:buNone/>
              <a:defRPr sz="1800">
                <a:solidFill>
                  <a:schemeClr val="tx1">
                    <a:lumMod val="50000"/>
                    <a:lumOff val="50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ru-RU" smtClean="0">
                <a:effectLst/>
              </a:rPr>
              <a:t>Образец текста</a:t>
            </a: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
        <p:nvSpPr>
          <p:cNvPr id="24" name="TextBox 23"/>
          <p:cNvSpPr txBox="1"/>
          <p:nvPr/>
        </p:nvSpPr>
        <p:spPr>
          <a:xfrm>
            <a:off x="541870" y="790378"/>
            <a:ext cx="609600" cy="584776"/>
          </a:xfrm>
          <a:prstGeom prst="rect">
            <a:avLst/>
          </a:prstGeom>
          <a:effectLst/>
        </p:spPr>
        <p:txBody>
          <a:bodyPr vert="horz" lIns="91440" tIns="45720" rIns="91440" bIns="45720" rtlCol="0" anchor="ctr">
            <a:noAutofit/>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a:effectLst/>
        </p:spPr>
        <p:txBody>
          <a:bodyPr vert="horz" lIns="91440" tIns="45720" rIns="91440" bIns="45720" rtlCol="0" anchor="ctr">
            <a:noAutofit/>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5525324"/>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p:cSld name="Истина или ложь">
    <p:spTree>
      <p:nvGrpSpPr>
        <p:cNvPr id="1" name=""/>
        <p:cNvGrpSpPr/>
        <p:nvPr/>
      </p:nvGrpSpPr>
      <p:grpSpPr>
        <a:xfrm>
          <a:off x="0" y="0"/>
          <a:ext cx="0" cy="0"/>
        </a:xfrm>
        <a:effectLst/>
      </p:grpSpPr>
      <p:sp>
        <p:nvSpPr>
          <p:cNvPr id="2" name="Title 1"/>
          <p:cNvSpPr>
            <a:spLocks noGrp="1"/>
          </p:cNvSpPr>
          <p:nvPr>
            <p:ph type="title"/>
          </p:nvPr>
        </p:nvSpPr>
        <p:spPr>
          <a:xfrm>
            <a:off x="685799" y="609600"/>
            <a:ext cx="8588203" cy="3022600"/>
          </a:xfrm>
          <a:effectLst/>
        </p:spPr>
        <p:txBody>
          <a:bodyPr anchor="ctr">
            <a:normAutofit/>
          </a:bodyPr>
          <a:lstStyle>
            <a:lvl1pPr algn="l">
              <a:defRPr sz="4400" b="0" cap="none">
                <a:effectLst/>
              </a:defRPr>
            </a:lvl1pPr>
          </a:lstStyle>
          <a:p>
            <a:r>
              <a:rPr lang="ru-RU" smtClean="0">
                <a:effectLst/>
              </a:rPr>
              <a:t>Образец заголовка</a:t>
            </a:r>
            <a:endParaRPr lang="en-US">
              <a:effectLst/>
            </a:endParaRPr>
          </a:p>
        </p:txBody>
      </p:sp>
      <p:sp>
        <p:nvSpPr>
          <p:cNvPr id="23" name="Text Placeholder 9"/>
          <p:cNvSpPr>
            <a:spLocks noGrp="1"/>
          </p:cNvSpPr>
          <p:nvPr>
            <p:ph type="body" sz="quarter" idx="13"/>
          </p:nvPr>
        </p:nvSpPr>
        <p:spPr>
          <a:xfrm>
            <a:off x="677332" y="4013200"/>
            <a:ext cx="8596669" cy="514248"/>
          </a:xfrm>
          <a:effectLst/>
        </p:spPr>
        <p:txBody>
          <a:bodyPr anchor="b">
            <a:noAutofit/>
          </a:bodyPr>
          <a:lstStyle>
            <a:lvl1pPr marL="0" indent="0">
              <a:buFontTx/>
              <a:buNone/>
              <a:defRPr sz="2400">
                <a:solidFill>
                  <a:schemeClr val="accent1"/>
                </a:solidFill>
                <a:effectLst/>
              </a:defRPr>
            </a:lvl1pPr>
            <a:lvl2pPr marL="457200" indent="0">
              <a:buFontTx/>
              <a:buNone/>
              <a:defRPr>
                <a:effectLst/>
              </a:defRPr>
            </a:lvl2pPr>
            <a:lvl3pPr marL="914400" indent="0">
              <a:buFontTx/>
              <a:buNone/>
              <a:defRPr>
                <a:effectLst/>
              </a:defRPr>
            </a:lvl3pPr>
            <a:lvl4pPr marL="1371600" indent="0">
              <a:buFontTx/>
              <a:buNone/>
              <a:defRPr>
                <a:effectLst/>
              </a:defRPr>
            </a:lvl4pPr>
            <a:lvl5pPr marL="1828800" indent="0">
              <a:buFontTx/>
              <a:buNone/>
              <a:defRPr>
                <a:effectLst/>
              </a:defRPr>
            </a:lvl5pPr>
          </a:lstStyle>
          <a:p>
            <a:pPr lvl="0"/>
            <a:r>
              <a:rPr lang="ru-RU" smtClean="0">
                <a:effectLst/>
              </a:rPr>
              <a:t>Образец текста</a:t>
            </a:r>
          </a:p>
        </p:txBody>
      </p:sp>
      <p:sp>
        <p:nvSpPr>
          <p:cNvPr id="3" name="Text Placeholder 2"/>
          <p:cNvSpPr>
            <a:spLocks noGrp="1"/>
          </p:cNvSpPr>
          <p:nvPr>
            <p:ph type="body" idx="1"/>
          </p:nvPr>
        </p:nvSpPr>
        <p:spPr>
          <a:xfrm>
            <a:off x="677335" y="4527448"/>
            <a:ext cx="8596668" cy="1513914"/>
          </a:xfrm>
          <a:effectLst/>
        </p:spPr>
        <p:txBody>
          <a:bodyPr anchor="t">
            <a:normAutofit/>
          </a:bodyPr>
          <a:lstStyle>
            <a:lvl1pPr marL="0" indent="0" algn="l">
              <a:buNone/>
              <a:defRPr sz="1800">
                <a:solidFill>
                  <a:schemeClr val="tx1">
                    <a:lumMod val="50000"/>
                    <a:lumOff val="50000"/>
                  </a:schemeClr>
                </a:solidFill>
                <a:effectLst/>
              </a:defRPr>
            </a:lvl1pPr>
            <a:lvl2pPr marL="457200" indent="0">
              <a:buNone/>
              <a:defRPr sz="1800">
                <a:solidFill>
                  <a:schemeClr val="tx1">
                    <a:tint val="75000"/>
                  </a:schemeClr>
                </a:solidFill>
                <a:effectLst/>
              </a:defRPr>
            </a:lvl2pPr>
            <a:lvl3pPr marL="914400" indent="0">
              <a:buNone/>
              <a:defRPr sz="1600">
                <a:solidFill>
                  <a:schemeClr val="tx1">
                    <a:tint val="75000"/>
                  </a:schemeClr>
                </a:solidFill>
                <a:effectLst/>
              </a:defRPr>
            </a:lvl3pPr>
            <a:lvl4pPr marL="1371600" indent="0">
              <a:buNone/>
              <a:defRPr sz="1400">
                <a:solidFill>
                  <a:schemeClr val="tx1">
                    <a:tint val="75000"/>
                  </a:schemeClr>
                </a:solidFill>
                <a:effectLst/>
              </a:defRPr>
            </a:lvl4pPr>
            <a:lvl5pPr marL="1828800" indent="0">
              <a:buNone/>
              <a:defRPr sz="1400">
                <a:solidFill>
                  <a:schemeClr val="tx1">
                    <a:tint val="75000"/>
                  </a:schemeClr>
                </a:solidFill>
                <a:effectLst/>
              </a:defRPr>
            </a:lvl5pPr>
            <a:lvl6pPr marL="2286000" indent="0">
              <a:buNone/>
              <a:defRPr sz="1400">
                <a:solidFill>
                  <a:schemeClr val="tx1">
                    <a:tint val="75000"/>
                  </a:schemeClr>
                </a:solidFill>
                <a:effectLst/>
              </a:defRPr>
            </a:lvl6pPr>
            <a:lvl7pPr marL="2743200" indent="0">
              <a:buNone/>
              <a:defRPr sz="1400">
                <a:solidFill>
                  <a:schemeClr val="tx1">
                    <a:tint val="75000"/>
                  </a:schemeClr>
                </a:solidFill>
                <a:effectLst/>
              </a:defRPr>
            </a:lvl7pPr>
            <a:lvl8pPr marL="3200400" indent="0">
              <a:buNone/>
              <a:defRPr sz="1400">
                <a:solidFill>
                  <a:schemeClr val="tx1">
                    <a:tint val="75000"/>
                  </a:schemeClr>
                </a:solidFill>
                <a:effectLst/>
              </a:defRPr>
            </a:lvl8pPr>
            <a:lvl9pPr marL="3657600" indent="0">
              <a:buNone/>
              <a:defRPr sz="1400">
                <a:solidFill>
                  <a:schemeClr val="tx1">
                    <a:tint val="75000"/>
                  </a:schemeClr>
                </a:solidFill>
                <a:effectLst/>
              </a:defRPr>
            </a:lvl9pPr>
          </a:lstStyle>
          <a:p>
            <a:pPr lvl="0"/>
            <a:r>
              <a:rPr lang="ru-RU" smtClean="0">
                <a:effectLst/>
              </a:rPr>
              <a:t>Образец текста</a:t>
            </a: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298581421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Заголовок и вертикальный текст">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ru-RU" smtClean="0">
                <a:effectLst/>
              </a:rPr>
              <a:t>Образец заголовка</a:t>
            </a:r>
            <a:endParaRPr lang="en-US">
              <a:effectLst/>
            </a:endParaRPr>
          </a:p>
        </p:txBody>
      </p:sp>
      <p:sp>
        <p:nvSpPr>
          <p:cNvPr id="3" name="Vertical Text Placeholder 2"/>
          <p:cNvSpPr>
            <a:spLocks noGrp="1"/>
          </p:cNvSpPr>
          <p:nvPr>
            <p:ph type="body" orient="vert" idx="1"/>
          </p:nvPr>
        </p:nvSpPr>
        <p:spPr>
          <a:effectLst/>
        </p:spPr>
        <p:txBody>
          <a:bodyPr vert="eaVert"/>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3116385325"/>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Вертикальный заголовок и текст">
    <p:spTree>
      <p:nvGrpSpPr>
        <p:cNvPr id="1" name=""/>
        <p:cNvGrpSpPr/>
        <p:nvPr/>
      </p:nvGrpSpPr>
      <p:grpSpPr>
        <a:xfrm>
          <a:off x="0" y="0"/>
          <a:ext cx="0" cy="0"/>
        </a:xfrm>
        <a:effectLst/>
      </p:grpSpPr>
      <p:sp>
        <p:nvSpPr>
          <p:cNvPr id="2" name="Vertical Title 1"/>
          <p:cNvSpPr>
            <a:spLocks noGrp="1"/>
          </p:cNvSpPr>
          <p:nvPr>
            <p:ph type="title" orient="vert"/>
          </p:nvPr>
        </p:nvSpPr>
        <p:spPr>
          <a:xfrm>
            <a:off x="7967673" y="609599"/>
            <a:ext cx="1304743" cy="5251451"/>
          </a:xfrm>
          <a:effectLst/>
        </p:spPr>
        <p:txBody>
          <a:bodyPr vert="eaVert" anchor="ctr"/>
          <a:lstStyle/>
          <a:p>
            <a:r>
              <a:rPr lang="ru-RU" smtClean="0">
                <a:effectLst/>
              </a:rPr>
              <a:t>Образец заголовка</a:t>
            </a:r>
            <a:endParaRPr lang="en-US">
              <a:effectLst/>
            </a:endParaRPr>
          </a:p>
        </p:txBody>
      </p:sp>
      <p:sp>
        <p:nvSpPr>
          <p:cNvPr id="3" name="Vertical Text Placeholder 2"/>
          <p:cNvSpPr>
            <a:spLocks noGrp="1"/>
          </p:cNvSpPr>
          <p:nvPr>
            <p:ph type="body" orient="vert" idx="1"/>
          </p:nvPr>
        </p:nvSpPr>
        <p:spPr>
          <a:xfrm>
            <a:off x="677335" y="609600"/>
            <a:ext cx="7060150" cy="5251450"/>
          </a:xfrm>
          <a:effectLst/>
        </p:spPr>
        <p:txBody>
          <a:bodyPr vert="eaVert"/>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4" name="Date Placeholder 3"/>
          <p:cNvSpPr>
            <a:spLocks noGrp="1"/>
          </p:cNvSpPr>
          <p:nvPr>
            <p:ph type="dt" sz="half" idx="10"/>
          </p:nvPr>
        </p:nvSpPr>
        <p:spPr>
          <a:effectLst/>
        </p:spPr>
        <p:txBody>
          <a:body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11"/>
          </p:nvPr>
        </p:nvSpPr>
        <p:spPr>
          <a:effectLst/>
        </p:spPr>
        <p:txBody>
          <a:bodyPr/>
          <a:lstStyle/>
          <a:p>
            <a:endParaRPr lang="en-US">
              <a:effectLst/>
            </a:endParaRPr>
          </a:p>
        </p:txBody>
      </p:sp>
      <p:sp>
        <p:nvSpPr>
          <p:cNvPr id="6" name="Slide Number Placeholder 5"/>
          <p:cNvSpPr>
            <a:spLocks noGrp="1"/>
          </p:cNvSpPr>
          <p:nvPr>
            <p:ph type="sldNum" sz="quarter" idx="12"/>
          </p:nvPr>
        </p:nvSpPr>
        <p:spPr>
          <a:effectLst/>
        </p:spPr>
        <p:txBody>
          <a:body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3643752248"/>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a:effectLst/>
      </p:grpSpPr>
      <p:sp>
        <p:nvSpPr>
          <p:cNvPr id="2" name="Title 1"/>
          <p:cNvSpPr>
            <a:spLocks noGrp="1"/>
          </p:cNvSpPr>
          <p:nvPr>
            <p:ph type="title"/>
          </p:nvPr>
        </p:nvSpPr>
        <p:spPr>
          <a:xfrm>
            <a:off x="722313" y="4406900"/>
            <a:ext cx="7772400" cy="1362075"/>
          </a:xfrm>
          <a:effectLst/>
        </p:spPr>
        <p:txBody>
          <a:bodyPr anchor="t"/>
          <a:lstStyle>
            <a:lvl1pPr algn="l">
              <a:defRPr sz="4000" b="1" cap="all" smtId="4294967295">
                <a:effectLst/>
              </a:defRPr>
            </a:lvl1pPr>
          </a:lstStyle>
          <a:p>
            <a:r>
              <a:rPr lang="en-US" smtClean="0" smtId="4294967295">
                <a:effectLst/>
              </a:rPr>
              <a:t>Click to edit Master title style</a:t>
            </a:r>
            <a:endParaRPr lang="en-US" smtId="4294967295">
              <a:effectLst/>
            </a:endParaRPr>
          </a:p>
        </p:txBody>
      </p:sp>
      <p:sp>
        <p:nvSpPr>
          <p:cNvPr id="3" name="Text Placeholder 2"/>
          <p:cNvSpPr>
            <a:spLocks noGrp="1"/>
          </p:cNvSpPr>
          <p:nvPr>
            <p:ph type="body" idx="1"/>
          </p:nvPr>
        </p:nvSpPr>
        <p:spPr>
          <a:xfrm>
            <a:off x="722313" y="2906713"/>
            <a:ext cx="7772400" cy="1500187"/>
          </a:xfrm>
          <a:effectLst/>
        </p:spPr>
        <p:txBody>
          <a:bodyPr anchor="b"/>
          <a:lstStyle>
            <a:lvl1pPr marL="0" indent="0">
              <a:buNone/>
              <a:defRPr sz="2000" smtId="4294967295">
                <a:solidFill>
                  <a:schemeClr val="tx1">
                    <a:tint val="75000"/>
                  </a:schemeClr>
                </a:solidFill>
                <a:effectLst/>
              </a:defRPr>
            </a:lvl1pPr>
            <a:lvl2pPr marL="457200" indent="0">
              <a:buNone/>
              <a:defRPr sz="1800" smtId="4294967295">
                <a:solidFill>
                  <a:schemeClr val="tx1">
                    <a:tint val="75000"/>
                  </a:schemeClr>
                </a:solidFill>
                <a:effectLst/>
              </a:defRPr>
            </a:lvl2pPr>
            <a:lvl3pPr marL="914400" indent="0">
              <a:buNone/>
              <a:defRPr sz="1600" smtId="4294967295">
                <a:solidFill>
                  <a:schemeClr val="tx1">
                    <a:tint val="75000"/>
                  </a:schemeClr>
                </a:solidFill>
                <a:effectLst/>
              </a:defRPr>
            </a:lvl3pPr>
            <a:lvl4pPr marL="1371600" indent="0">
              <a:buNone/>
              <a:defRPr sz="1400" smtId="4294967295">
                <a:solidFill>
                  <a:schemeClr val="tx1">
                    <a:tint val="75000"/>
                  </a:schemeClr>
                </a:solidFill>
                <a:effectLst/>
              </a:defRPr>
            </a:lvl4pPr>
            <a:lvl5pPr marL="1828800" indent="0">
              <a:buNone/>
              <a:defRPr sz="1400" smtId="4294967295">
                <a:solidFill>
                  <a:schemeClr val="tx1">
                    <a:tint val="75000"/>
                  </a:schemeClr>
                </a:solidFill>
                <a:effectLst/>
              </a:defRPr>
            </a:lvl5pPr>
            <a:lvl6pPr marL="2286000" indent="0">
              <a:buNone/>
              <a:defRPr sz="1400" smtId="4294967295">
                <a:solidFill>
                  <a:schemeClr val="tx1">
                    <a:tint val="75000"/>
                  </a:schemeClr>
                </a:solidFill>
                <a:effectLst/>
              </a:defRPr>
            </a:lvl6pPr>
            <a:lvl7pPr marL="2743200" indent="0">
              <a:buNone/>
              <a:defRPr sz="1400" smtId="4294967295">
                <a:solidFill>
                  <a:schemeClr val="tx1">
                    <a:tint val="75000"/>
                  </a:schemeClr>
                </a:solidFill>
                <a:effectLst/>
              </a:defRPr>
            </a:lvl7pPr>
            <a:lvl8pPr marL="3200400" indent="0">
              <a:buNone/>
              <a:defRPr sz="1400" smtId="4294967295">
                <a:solidFill>
                  <a:schemeClr val="tx1">
                    <a:tint val="75000"/>
                  </a:schemeClr>
                </a:solidFill>
                <a:effectLst/>
              </a:defRPr>
            </a:lvl8pPr>
            <a:lvl9pPr marL="3657600" indent="0">
              <a:buNone/>
              <a:defRPr sz="1400" smtId="4294967295">
                <a:solidFill>
                  <a:schemeClr val="tx1">
                    <a:tint val="75000"/>
                  </a:schemeClr>
                </a:solidFill>
                <a:effectLst/>
              </a:defRPr>
            </a:lvl9pPr>
          </a:lstStyle>
          <a:p>
            <a:pPr lvl="0"/>
            <a:r>
              <a:rPr lang="en-US" smtClean="0" smtId="4294967295">
                <a:effectLst/>
              </a:rPr>
              <a:t>Click to edit Master text styles</a:t>
            </a:r>
          </a:p>
        </p:txBody>
      </p:sp>
      <p:sp>
        <p:nvSpPr>
          <p:cNvPr id="4" name="Date Placeholder 3"/>
          <p:cNvSpPr>
            <a:spLocks noGrp="1"/>
          </p:cNvSpPr>
          <p:nvPr>
            <p:ph type="dt" sz="half" idx="2"/>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5" name="Footer Placeholder 4"/>
          <p:cNvSpPr>
            <a:spLocks noGrp="1"/>
          </p:cNvSpPr>
          <p:nvPr>
            <p:ph type="ftr" sz="quarter" idx="3"/>
          </p:nvPr>
        </p:nvSpPr>
        <p:spPr>
          <a:effectLst/>
        </p:spPr>
        <p:txBody>
          <a:bodyPr/>
          <a:lstStyle/>
          <a:p>
            <a:endParaRPr lang="en-US" smtId="4294967295">
              <a:effectLst/>
            </a:endParaRPr>
          </a:p>
        </p:txBody>
      </p:sp>
      <p:sp>
        <p:nvSpPr>
          <p:cNvPr id="6" name="Slide Number Placeholder 5"/>
          <p:cNvSpPr>
            <a:spLocks noGrp="1"/>
          </p:cNvSpPr>
          <p:nvPr>
            <p:ph type="sldNum" sz="quarter" idx="4"/>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smtId="4294967295">
                <a:effectLst/>
              </a:rPr>
              <a:t>Click to edit Master title style</a:t>
            </a:r>
            <a:endParaRPr lang="en-US" smtId="4294967295">
              <a:effectLst/>
            </a:endParaRPr>
          </a:p>
        </p:txBody>
      </p:sp>
      <p:sp>
        <p:nvSpPr>
          <p:cNvPr id="3" name="Content Placeholder 2"/>
          <p:cNvSpPr>
            <a:spLocks noGrp="1"/>
          </p:cNvSpPr>
          <p:nvPr>
            <p:ph sz="half" idx="1"/>
          </p:nvPr>
        </p:nvSpPr>
        <p:spPr>
          <a:xfrm>
            <a:off x="457200" y="1600200"/>
            <a:ext cx="4038600" cy="4525963"/>
          </a:xfrm>
          <a:effectLst/>
        </p:spPr>
        <p:txBody>
          <a:bodyPr/>
          <a:lstStyle>
            <a:lvl1pPr>
              <a:defRPr sz="2800" smtId="4294967295">
                <a:effectLst/>
              </a:defRPr>
            </a:lvl1pPr>
            <a:lvl2pPr>
              <a:defRPr sz="2400" smtId="4294967295">
                <a:effectLst/>
              </a:defRPr>
            </a:lvl2pPr>
            <a:lvl3pPr>
              <a:defRPr sz="2000" smtId="4294967295">
                <a:effectLst/>
              </a:defRPr>
            </a:lvl3pPr>
            <a:lvl4pPr>
              <a:defRPr sz="1800" smtId="4294967295">
                <a:effectLst/>
              </a:defRPr>
            </a:lvl4pPr>
            <a:lvl5pPr>
              <a:defRPr sz="1800" smtId="4294967295">
                <a:effectLst/>
              </a:defRPr>
            </a:lvl5pPr>
            <a:lvl6pPr>
              <a:defRPr sz="1800" smtId="4294967295">
                <a:effectLst/>
              </a:defRPr>
            </a:lvl6pPr>
            <a:lvl7pPr>
              <a:defRPr sz="1800" smtId="4294967295">
                <a:effectLst/>
              </a:defRPr>
            </a:lvl7pPr>
            <a:lvl8pPr>
              <a:defRPr sz="1800" smtId="4294967295">
                <a:effectLst/>
              </a:defRPr>
            </a:lvl8pPr>
            <a:lvl9pPr>
              <a:defRPr sz="1800" smtId="4294967295">
                <a:effectLst/>
              </a:defRPr>
            </a:lvl9pPr>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4" name="Content Placeholder 3"/>
          <p:cNvSpPr>
            <a:spLocks noGrp="1"/>
          </p:cNvSpPr>
          <p:nvPr>
            <p:ph sz="half" idx="2"/>
          </p:nvPr>
        </p:nvSpPr>
        <p:spPr>
          <a:xfrm>
            <a:off x="4648200" y="1600200"/>
            <a:ext cx="4038600" cy="4525963"/>
          </a:xfrm>
          <a:effectLst/>
        </p:spPr>
        <p:txBody>
          <a:bodyPr/>
          <a:lstStyle>
            <a:lvl1pPr>
              <a:defRPr sz="2800" smtId="4294967295">
                <a:effectLst/>
              </a:defRPr>
            </a:lvl1pPr>
            <a:lvl2pPr>
              <a:defRPr sz="2400" smtId="4294967295">
                <a:effectLst/>
              </a:defRPr>
            </a:lvl2pPr>
            <a:lvl3pPr>
              <a:defRPr sz="2000" smtId="4294967295">
                <a:effectLst/>
              </a:defRPr>
            </a:lvl3pPr>
            <a:lvl4pPr>
              <a:defRPr sz="1800" smtId="4294967295">
                <a:effectLst/>
              </a:defRPr>
            </a:lvl4pPr>
            <a:lvl5pPr>
              <a:defRPr sz="1800" smtId="4294967295">
                <a:effectLst/>
              </a:defRPr>
            </a:lvl5pPr>
            <a:lvl6pPr>
              <a:defRPr sz="1800" smtId="4294967295">
                <a:effectLst/>
              </a:defRPr>
            </a:lvl6pPr>
            <a:lvl7pPr>
              <a:defRPr sz="1800" smtId="4294967295">
                <a:effectLst/>
              </a:defRPr>
            </a:lvl7pPr>
            <a:lvl8pPr>
              <a:defRPr sz="1800" smtId="4294967295">
                <a:effectLst/>
              </a:defRPr>
            </a:lvl8pPr>
            <a:lvl9pPr>
              <a:defRPr sz="1800" smtId="4294967295">
                <a:effectLst/>
              </a:defRPr>
            </a:lvl9pPr>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5" name="Date Placeholder 4"/>
          <p:cNvSpPr>
            <a:spLocks noGrp="1"/>
          </p:cNvSpPr>
          <p:nvPr>
            <p:ph type="dt" sz="half" idx="3"/>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6" name="Footer Placeholder 5"/>
          <p:cNvSpPr>
            <a:spLocks noGrp="1"/>
          </p:cNvSpPr>
          <p:nvPr>
            <p:ph type="ftr" sz="quarter" idx="4"/>
          </p:nvPr>
        </p:nvSpPr>
        <p:spPr>
          <a:effectLst/>
        </p:spPr>
        <p:txBody>
          <a:bodyPr/>
          <a:lstStyle/>
          <a:p>
            <a:endParaRPr lang="en-US" smtId="4294967295">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smtId="4294967295">
                <a:effectLst/>
              </a:rPr>
              <a:t>Click to edit Master title style</a:t>
            </a:r>
            <a:endParaRPr lang="en-US" smtId="4294967295">
              <a:effectLst/>
            </a:endParaRPr>
          </a:p>
        </p:txBody>
      </p:sp>
      <p:sp>
        <p:nvSpPr>
          <p:cNvPr id="3" name="Text Placeholder 2"/>
          <p:cNvSpPr>
            <a:spLocks noGrp="1"/>
          </p:cNvSpPr>
          <p:nvPr>
            <p:ph type="body" idx="1"/>
          </p:nvPr>
        </p:nvSpPr>
        <p:spPr>
          <a:xfrm>
            <a:off x="457200" y="1535113"/>
            <a:ext cx="4040188" cy="639762"/>
          </a:xfrm>
          <a:effectLst/>
        </p:spPr>
        <p:txBody>
          <a:bodyPr anchor="b"/>
          <a:lstStyle>
            <a:lvl1pPr marL="0" indent="0">
              <a:buNone/>
              <a:defRPr sz="2400" b="1" smtId="4294967295">
                <a:effectLst/>
              </a:defRPr>
            </a:lvl1pPr>
            <a:lvl2pPr marL="457200" indent="0">
              <a:buNone/>
              <a:defRPr sz="2000" b="1" smtId="4294967295">
                <a:effectLst/>
              </a:defRPr>
            </a:lvl2pPr>
            <a:lvl3pPr marL="914400" indent="0">
              <a:buNone/>
              <a:defRPr sz="1800" b="1" smtId="4294967295">
                <a:effectLst/>
              </a:defRPr>
            </a:lvl3pPr>
            <a:lvl4pPr marL="1371600" indent="0">
              <a:buNone/>
              <a:defRPr sz="1600" b="1" smtId="4294967295">
                <a:effectLst/>
              </a:defRPr>
            </a:lvl4pPr>
            <a:lvl5pPr marL="1828800" indent="0">
              <a:buNone/>
              <a:defRPr sz="1600" b="1" smtId="4294967295">
                <a:effectLst/>
              </a:defRPr>
            </a:lvl5pPr>
            <a:lvl6pPr marL="2286000" indent="0">
              <a:buNone/>
              <a:defRPr sz="1600" b="1" smtId="4294967295">
                <a:effectLst/>
              </a:defRPr>
            </a:lvl6pPr>
            <a:lvl7pPr marL="2743200" indent="0">
              <a:buNone/>
              <a:defRPr sz="1600" b="1" smtId="4294967295">
                <a:effectLst/>
              </a:defRPr>
            </a:lvl7pPr>
            <a:lvl8pPr marL="3200400" indent="0">
              <a:buNone/>
              <a:defRPr sz="1600" b="1" smtId="4294967295">
                <a:effectLst/>
              </a:defRPr>
            </a:lvl8pPr>
            <a:lvl9pPr marL="3657600" indent="0">
              <a:buNone/>
              <a:defRPr sz="1600" b="1" smtId="4294967295">
                <a:effectLst/>
              </a:defRPr>
            </a:lvl9pPr>
          </a:lstStyle>
          <a:p>
            <a:pPr lvl="0"/>
            <a:r>
              <a:rPr lang="en-US" smtClean="0" smtId="4294967295">
                <a:effectLst/>
              </a:rPr>
              <a:t>Click to edit Master text styles</a:t>
            </a:r>
          </a:p>
        </p:txBody>
      </p:sp>
      <p:sp>
        <p:nvSpPr>
          <p:cNvPr id="4" name="Content Placeholder 3"/>
          <p:cNvSpPr>
            <a:spLocks noGrp="1"/>
          </p:cNvSpPr>
          <p:nvPr>
            <p:ph sz="half" idx="2"/>
          </p:nvPr>
        </p:nvSpPr>
        <p:spPr>
          <a:xfrm>
            <a:off x="457200" y="2174875"/>
            <a:ext cx="4040188" cy="3951288"/>
          </a:xfrm>
          <a:effectLst/>
        </p:spPr>
        <p:txBody>
          <a:bodyPr/>
          <a:lstStyle>
            <a:lvl1pPr>
              <a:defRPr sz="2400" smtId="4294967295">
                <a:effectLst/>
              </a:defRPr>
            </a:lvl1pPr>
            <a:lvl2pPr>
              <a:defRPr sz="2000" smtId="4294967295">
                <a:effectLst/>
              </a:defRPr>
            </a:lvl2pPr>
            <a:lvl3pPr>
              <a:defRPr sz="1800" smtId="4294967295">
                <a:effectLst/>
              </a:defRPr>
            </a:lvl3pPr>
            <a:lvl4pPr>
              <a:defRPr sz="1600" smtId="4294967295">
                <a:effectLst/>
              </a:defRPr>
            </a:lvl4pPr>
            <a:lvl5pPr>
              <a:defRPr sz="1600" smtId="4294967295">
                <a:effectLst/>
              </a:defRPr>
            </a:lvl5pPr>
            <a:lvl6pPr>
              <a:defRPr sz="1600" smtId="4294967295">
                <a:effectLst/>
              </a:defRPr>
            </a:lvl6pPr>
            <a:lvl7pPr>
              <a:defRPr sz="1600" smtId="4294967295">
                <a:effectLst/>
              </a:defRPr>
            </a:lvl7pPr>
            <a:lvl8pPr>
              <a:defRPr sz="1600" smtId="4294967295">
                <a:effectLst/>
              </a:defRPr>
            </a:lvl8pPr>
            <a:lvl9pPr>
              <a:defRPr sz="1600" smtId="4294967295">
                <a:effectLst/>
              </a:defRPr>
            </a:lvl9pPr>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5" name="Text Placeholder 4"/>
          <p:cNvSpPr>
            <a:spLocks noGrp="1"/>
          </p:cNvSpPr>
          <p:nvPr>
            <p:ph type="body" sz="quarter" idx="3"/>
          </p:nvPr>
        </p:nvSpPr>
        <p:spPr>
          <a:xfrm>
            <a:off x="4645025" y="1535113"/>
            <a:ext cx="4041775" cy="639762"/>
          </a:xfrm>
          <a:effectLst/>
        </p:spPr>
        <p:txBody>
          <a:bodyPr anchor="b"/>
          <a:lstStyle>
            <a:lvl1pPr marL="0" indent="0">
              <a:buNone/>
              <a:defRPr sz="2400" b="1" smtId="4294967295">
                <a:effectLst/>
              </a:defRPr>
            </a:lvl1pPr>
            <a:lvl2pPr marL="457200" indent="0">
              <a:buNone/>
              <a:defRPr sz="2000" b="1" smtId="4294967295">
                <a:effectLst/>
              </a:defRPr>
            </a:lvl2pPr>
            <a:lvl3pPr marL="914400" indent="0">
              <a:buNone/>
              <a:defRPr sz="1800" b="1" smtId="4294967295">
                <a:effectLst/>
              </a:defRPr>
            </a:lvl3pPr>
            <a:lvl4pPr marL="1371600" indent="0">
              <a:buNone/>
              <a:defRPr sz="1600" b="1" smtId="4294967295">
                <a:effectLst/>
              </a:defRPr>
            </a:lvl4pPr>
            <a:lvl5pPr marL="1828800" indent="0">
              <a:buNone/>
              <a:defRPr sz="1600" b="1" smtId="4294967295">
                <a:effectLst/>
              </a:defRPr>
            </a:lvl5pPr>
            <a:lvl6pPr marL="2286000" indent="0">
              <a:buNone/>
              <a:defRPr sz="1600" b="1" smtId="4294967295">
                <a:effectLst/>
              </a:defRPr>
            </a:lvl6pPr>
            <a:lvl7pPr marL="2743200" indent="0">
              <a:buNone/>
              <a:defRPr sz="1600" b="1" smtId="4294967295">
                <a:effectLst/>
              </a:defRPr>
            </a:lvl7pPr>
            <a:lvl8pPr marL="3200400" indent="0">
              <a:buNone/>
              <a:defRPr sz="1600" b="1" smtId="4294967295">
                <a:effectLst/>
              </a:defRPr>
            </a:lvl8pPr>
            <a:lvl9pPr marL="3657600" indent="0">
              <a:buNone/>
              <a:defRPr sz="1600" b="1" smtId="4294967295">
                <a:effectLst/>
              </a:defRPr>
            </a:lvl9pPr>
          </a:lstStyle>
          <a:p>
            <a:pPr lvl="0"/>
            <a:r>
              <a:rPr lang="en-US" smtClean="0" smtId="4294967295">
                <a:effectLst/>
              </a:rPr>
              <a:t>Click to edit Master text styles</a:t>
            </a:r>
          </a:p>
        </p:txBody>
      </p:sp>
      <p:sp>
        <p:nvSpPr>
          <p:cNvPr id="6" name="Content Placeholder 5"/>
          <p:cNvSpPr>
            <a:spLocks noGrp="1"/>
          </p:cNvSpPr>
          <p:nvPr>
            <p:ph sz="quarter" idx="4"/>
          </p:nvPr>
        </p:nvSpPr>
        <p:spPr>
          <a:xfrm>
            <a:off x="4645025" y="2174875"/>
            <a:ext cx="4041775" cy="3951288"/>
          </a:xfrm>
          <a:effectLst/>
        </p:spPr>
        <p:txBody>
          <a:bodyPr/>
          <a:lstStyle>
            <a:lvl1pPr>
              <a:defRPr sz="2400" smtId="4294967295">
                <a:effectLst/>
              </a:defRPr>
            </a:lvl1pPr>
            <a:lvl2pPr>
              <a:defRPr sz="2000" smtId="4294967295">
                <a:effectLst/>
              </a:defRPr>
            </a:lvl2pPr>
            <a:lvl3pPr>
              <a:defRPr sz="1800" smtId="4294967295">
                <a:effectLst/>
              </a:defRPr>
            </a:lvl3pPr>
            <a:lvl4pPr>
              <a:defRPr sz="1600" smtId="4294967295">
                <a:effectLst/>
              </a:defRPr>
            </a:lvl4pPr>
            <a:lvl5pPr>
              <a:defRPr sz="1600" smtId="4294967295">
                <a:effectLst/>
              </a:defRPr>
            </a:lvl5pPr>
            <a:lvl6pPr>
              <a:defRPr sz="1600" smtId="4294967295">
                <a:effectLst/>
              </a:defRPr>
            </a:lvl6pPr>
            <a:lvl7pPr>
              <a:defRPr sz="1600" smtId="4294967295">
                <a:effectLst/>
              </a:defRPr>
            </a:lvl7pPr>
            <a:lvl8pPr>
              <a:defRPr sz="1600" smtId="4294967295">
                <a:effectLst/>
              </a:defRPr>
            </a:lvl8pPr>
            <a:lvl9pPr>
              <a:defRPr sz="1600" smtId="4294967295">
                <a:effectLst/>
              </a:defRPr>
            </a:lvl9pPr>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7" name="Date Placeholder 6"/>
          <p:cNvSpPr>
            <a:spLocks noGrp="1"/>
          </p:cNvSpPr>
          <p:nvPr>
            <p:ph type="dt" sz="half" idx="5"/>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8" name="Footer Placeholder 7"/>
          <p:cNvSpPr>
            <a:spLocks noGrp="1"/>
          </p:cNvSpPr>
          <p:nvPr>
            <p:ph type="ftr" sz="quarter" idx="6"/>
          </p:nvPr>
        </p:nvSpPr>
        <p:spPr>
          <a:effectLst/>
        </p:spPr>
        <p:txBody>
          <a:bodyPr/>
          <a:lstStyle/>
          <a:p>
            <a:endParaRPr lang="en-US" smtId="4294967295">
              <a:effectLst/>
            </a:endParaRPr>
          </a:p>
        </p:txBody>
      </p:sp>
      <p:sp>
        <p:nvSpPr>
          <p:cNvPr id="9" name="Slide Number Placeholder 8"/>
          <p:cNvSpPr>
            <a:spLocks noGrp="1"/>
          </p:cNvSpPr>
          <p:nvPr>
            <p:ph type="sldNum" sz="quarter" idx="7"/>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a:effectLst/>
      </p:grpSpPr>
      <p:sp>
        <p:nvSpPr>
          <p:cNvPr id="2" name="Title 1"/>
          <p:cNvSpPr>
            <a:spLocks noGrp="1"/>
          </p:cNvSpPr>
          <p:nvPr>
            <p:ph type="title"/>
          </p:nvPr>
        </p:nvSpPr>
        <p:spPr>
          <a:effectLst/>
        </p:spPr>
        <p:txBody>
          <a:bodyPr/>
          <a:lstStyle/>
          <a:p>
            <a:r>
              <a:rPr lang="en-US" smtClean="0" smtId="4294967295">
                <a:effectLst/>
              </a:rPr>
              <a:t>Click to edit Master title style</a:t>
            </a:r>
            <a:endParaRPr lang="en-US" smtId="4294967295">
              <a:effectLst/>
            </a:endParaRPr>
          </a:p>
        </p:txBody>
      </p:sp>
      <p:sp>
        <p:nvSpPr>
          <p:cNvPr id="3" name="Date Placeholder 2"/>
          <p:cNvSpPr>
            <a:spLocks noGrp="1"/>
          </p:cNvSpPr>
          <p:nvPr>
            <p:ph type="dt" sz="half" idx="1"/>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4" name="Footer Placeholder 3"/>
          <p:cNvSpPr>
            <a:spLocks noGrp="1"/>
          </p:cNvSpPr>
          <p:nvPr>
            <p:ph type="ftr" sz="quarter" idx="2"/>
          </p:nvPr>
        </p:nvSpPr>
        <p:spPr>
          <a:effectLst/>
        </p:spPr>
        <p:txBody>
          <a:bodyPr/>
          <a:lstStyle/>
          <a:p>
            <a:endParaRPr lang="en-US" smtId="4294967295">
              <a:effectLst/>
            </a:endParaRPr>
          </a:p>
        </p:txBody>
      </p:sp>
      <p:sp>
        <p:nvSpPr>
          <p:cNvPr id="5" name="Slide Number Placeholder 4"/>
          <p:cNvSpPr>
            <a:spLocks noGrp="1"/>
          </p:cNvSpPr>
          <p:nvPr>
            <p:ph type="sldNum" sz="quarter" idx="3"/>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a:effectLst/>
      </p:grpSpPr>
      <p:sp>
        <p:nvSpPr>
          <p:cNvPr id="2" name="Date Placeholder 1"/>
          <p:cNvSpPr>
            <a:spLocks noGrp="1"/>
          </p:cNvSpPr>
          <p:nvPr>
            <p:ph type="dt" sz="half"/>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3" name="Footer Placeholder 2"/>
          <p:cNvSpPr>
            <a:spLocks noGrp="1"/>
          </p:cNvSpPr>
          <p:nvPr>
            <p:ph type="ftr" sz="quarter" idx="1"/>
          </p:nvPr>
        </p:nvSpPr>
        <p:spPr>
          <a:effectLst/>
        </p:spPr>
        <p:txBody>
          <a:bodyPr/>
          <a:lstStyle/>
          <a:p>
            <a:endParaRPr lang="en-US" smtId="4294967295">
              <a:effectLst/>
            </a:endParaRPr>
          </a:p>
        </p:txBody>
      </p:sp>
      <p:sp>
        <p:nvSpPr>
          <p:cNvPr id="4" name="Slide Number Placeholder 3"/>
          <p:cNvSpPr>
            <a:spLocks noGrp="1"/>
          </p:cNvSpPr>
          <p:nvPr>
            <p:ph type="sldNum" sz="quarter" idx="2"/>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a:effectLst/>
      </p:grpSpPr>
      <p:sp>
        <p:nvSpPr>
          <p:cNvPr id="2" name="Title 1"/>
          <p:cNvSpPr>
            <a:spLocks noGrp="1"/>
          </p:cNvSpPr>
          <p:nvPr>
            <p:ph type="title"/>
          </p:nvPr>
        </p:nvSpPr>
        <p:spPr>
          <a:xfrm>
            <a:off x="457200" y="273050"/>
            <a:ext cx="3008313" cy="1162050"/>
          </a:xfrm>
          <a:effectLst/>
        </p:spPr>
        <p:txBody>
          <a:bodyPr anchor="b"/>
          <a:lstStyle>
            <a:lvl1pPr algn="l">
              <a:defRPr sz="2000" b="1" smtId="4294967295">
                <a:effectLst/>
              </a:defRPr>
            </a:lvl1pPr>
          </a:lstStyle>
          <a:p>
            <a:r>
              <a:rPr lang="en-US" smtClean="0" smtId="4294967295">
                <a:effectLst/>
              </a:rPr>
              <a:t>Click to edit Master title style</a:t>
            </a:r>
            <a:endParaRPr lang="en-US" smtId="4294967295">
              <a:effectLst/>
            </a:endParaRPr>
          </a:p>
        </p:txBody>
      </p:sp>
      <p:sp>
        <p:nvSpPr>
          <p:cNvPr id="3" name="Content Placeholder 2"/>
          <p:cNvSpPr>
            <a:spLocks noGrp="1"/>
          </p:cNvSpPr>
          <p:nvPr>
            <p:ph idx="1"/>
          </p:nvPr>
        </p:nvSpPr>
        <p:spPr>
          <a:xfrm>
            <a:off x="3575050" y="273050"/>
            <a:ext cx="5111750" cy="5853113"/>
          </a:xfrm>
          <a:effectLst/>
        </p:spPr>
        <p:txBody>
          <a:bodyPr/>
          <a:lstStyle>
            <a:lvl1pPr>
              <a:defRPr sz="3200" smtId="4294967295">
                <a:effectLst/>
              </a:defRPr>
            </a:lvl1pPr>
            <a:lvl2pPr>
              <a:defRPr sz="2800" smtId="4294967295">
                <a:effectLst/>
              </a:defRPr>
            </a:lvl2pPr>
            <a:lvl3pPr>
              <a:defRPr sz="2400" smtId="4294967295">
                <a:effectLst/>
              </a:defRPr>
            </a:lvl3pPr>
            <a:lvl4pPr>
              <a:defRPr sz="2000" smtId="4294967295">
                <a:effectLst/>
              </a:defRPr>
            </a:lvl4pPr>
            <a:lvl5pPr>
              <a:defRPr sz="2000" smtId="4294967295">
                <a:effectLst/>
              </a:defRPr>
            </a:lvl5pPr>
            <a:lvl6pPr>
              <a:defRPr sz="2000" smtId="4294967295">
                <a:effectLst/>
              </a:defRPr>
            </a:lvl6pPr>
            <a:lvl7pPr>
              <a:defRPr sz="2000" smtId="4294967295">
                <a:effectLst/>
              </a:defRPr>
            </a:lvl7pPr>
            <a:lvl8pPr>
              <a:defRPr sz="2000" smtId="4294967295">
                <a:effectLst/>
              </a:defRPr>
            </a:lvl8pPr>
            <a:lvl9pPr>
              <a:defRPr sz="2000" smtId="4294967295">
                <a:effectLst/>
              </a:defRPr>
            </a:lvl9pPr>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4" name="Text Placeholder 3"/>
          <p:cNvSpPr>
            <a:spLocks noGrp="1"/>
          </p:cNvSpPr>
          <p:nvPr>
            <p:ph type="body" sz="half" idx="2"/>
          </p:nvPr>
        </p:nvSpPr>
        <p:spPr>
          <a:xfrm>
            <a:off x="457200" y="1435100"/>
            <a:ext cx="3008313" cy="4691063"/>
          </a:xfrm>
          <a:effectLst/>
        </p:spPr>
        <p:txBody>
          <a:bodyPr/>
          <a:lstStyle>
            <a:lvl1pPr marL="0" indent="0">
              <a:buNone/>
              <a:defRPr sz="1400" smtId="4294967295">
                <a:effectLst/>
              </a:defRPr>
            </a:lvl1pPr>
            <a:lvl2pPr marL="457200" indent="0">
              <a:buNone/>
              <a:defRPr sz="1200" smtId="4294967295">
                <a:effectLst/>
              </a:defRPr>
            </a:lvl2pPr>
            <a:lvl3pPr marL="914400" indent="0">
              <a:buNone/>
              <a:defRPr sz="1000" smtId="4294967295">
                <a:effectLst/>
              </a:defRPr>
            </a:lvl3pPr>
            <a:lvl4pPr marL="1371600" indent="0">
              <a:buNone/>
              <a:defRPr sz="900" smtId="4294967295">
                <a:effectLst/>
              </a:defRPr>
            </a:lvl4pPr>
            <a:lvl5pPr marL="1828800" indent="0">
              <a:buNone/>
              <a:defRPr sz="900" smtId="4294967295">
                <a:effectLst/>
              </a:defRPr>
            </a:lvl5pPr>
            <a:lvl6pPr marL="2286000" indent="0">
              <a:buNone/>
              <a:defRPr sz="900" smtId="4294967295">
                <a:effectLst/>
              </a:defRPr>
            </a:lvl6pPr>
            <a:lvl7pPr marL="2743200" indent="0">
              <a:buNone/>
              <a:defRPr sz="900" smtId="4294967295">
                <a:effectLst/>
              </a:defRPr>
            </a:lvl7pPr>
            <a:lvl8pPr marL="3200400" indent="0">
              <a:buNone/>
              <a:defRPr sz="900" smtId="4294967295">
                <a:effectLst/>
              </a:defRPr>
            </a:lvl8pPr>
            <a:lvl9pPr marL="3657600" indent="0">
              <a:buNone/>
              <a:defRPr sz="900" smtId="4294967295">
                <a:effectLst/>
              </a:defRPr>
            </a:lvl9pPr>
          </a:lstStyle>
          <a:p>
            <a:pPr lvl="0"/>
            <a:r>
              <a:rPr lang="en-US" smtClean="0" smtId="4294967295">
                <a:effectLst/>
              </a:rPr>
              <a:t>Click to edit Master text styles</a:t>
            </a:r>
          </a:p>
        </p:txBody>
      </p:sp>
      <p:sp>
        <p:nvSpPr>
          <p:cNvPr id="5" name="Date Placeholder 4"/>
          <p:cNvSpPr>
            <a:spLocks noGrp="1"/>
          </p:cNvSpPr>
          <p:nvPr>
            <p:ph type="dt" sz="half" idx="3"/>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6" name="Footer Placeholder 5"/>
          <p:cNvSpPr>
            <a:spLocks noGrp="1"/>
          </p:cNvSpPr>
          <p:nvPr>
            <p:ph type="ftr" sz="quarter" idx="4"/>
          </p:nvPr>
        </p:nvSpPr>
        <p:spPr>
          <a:effectLst/>
        </p:spPr>
        <p:txBody>
          <a:bodyPr/>
          <a:lstStyle/>
          <a:p>
            <a:endParaRPr lang="en-US" smtId="4294967295">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a:effectLst/>
      </p:grpSpPr>
      <p:sp>
        <p:nvSpPr>
          <p:cNvPr id="2" name="Title 1"/>
          <p:cNvSpPr>
            <a:spLocks noGrp="1"/>
          </p:cNvSpPr>
          <p:nvPr>
            <p:ph type="title"/>
          </p:nvPr>
        </p:nvSpPr>
        <p:spPr>
          <a:xfrm>
            <a:off x="1792288" y="4800600"/>
            <a:ext cx="5486400" cy="566738"/>
          </a:xfrm>
          <a:effectLst/>
        </p:spPr>
        <p:txBody>
          <a:bodyPr anchor="b"/>
          <a:lstStyle>
            <a:lvl1pPr algn="l">
              <a:defRPr sz="2000" b="1" smtId="4294967295">
                <a:effectLst/>
              </a:defRPr>
            </a:lvl1pPr>
          </a:lstStyle>
          <a:p>
            <a:r>
              <a:rPr lang="en-US" smtClean="0" smtId="4294967295">
                <a:effectLst/>
              </a:rPr>
              <a:t>Click to edit Master title style</a:t>
            </a:r>
            <a:endParaRPr lang="en-US" smtId="4294967295">
              <a:effectLst/>
            </a:endParaRPr>
          </a:p>
        </p:txBody>
      </p:sp>
      <p:sp>
        <p:nvSpPr>
          <p:cNvPr id="3" name="Picture Placeholder 2"/>
          <p:cNvSpPr>
            <a:spLocks noGrp="1"/>
          </p:cNvSpPr>
          <p:nvPr>
            <p:ph type="pic" idx="1"/>
          </p:nvPr>
        </p:nvSpPr>
        <p:spPr>
          <a:xfrm>
            <a:off x="1792288" y="612775"/>
            <a:ext cx="5486400" cy="4114800"/>
          </a:xfrm>
          <a:effectLst/>
        </p:spPr>
        <p:txBody>
          <a:bodyPr/>
          <a:lstStyle>
            <a:lvl1pPr marL="0" indent="0">
              <a:buNone/>
              <a:defRPr sz="3200" smtId="4294967295">
                <a:effectLst/>
              </a:defRPr>
            </a:lvl1pPr>
            <a:lvl2pPr marL="457200" indent="0">
              <a:buNone/>
              <a:defRPr sz="2800" smtId="4294967295">
                <a:effectLst/>
              </a:defRPr>
            </a:lvl2pPr>
            <a:lvl3pPr marL="914400" indent="0">
              <a:buNone/>
              <a:defRPr sz="2400" smtId="4294967295">
                <a:effectLst/>
              </a:defRPr>
            </a:lvl3pPr>
            <a:lvl4pPr marL="1371600" indent="0">
              <a:buNone/>
              <a:defRPr sz="2000" smtId="4294967295">
                <a:effectLst/>
              </a:defRPr>
            </a:lvl4pPr>
            <a:lvl5pPr marL="1828800" indent="0">
              <a:buNone/>
              <a:defRPr sz="2000" smtId="4294967295">
                <a:effectLst/>
              </a:defRPr>
            </a:lvl5pPr>
            <a:lvl6pPr marL="2286000" indent="0">
              <a:buNone/>
              <a:defRPr sz="2000" smtId="4294967295">
                <a:effectLst/>
              </a:defRPr>
            </a:lvl6pPr>
            <a:lvl7pPr marL="2743200" indent="0">
              <a:buNone/>
              <a:defRPr sz="2000" smtId="4294967295">
                <a:effectLst/>
              </a:defRPr>
            </a:lvl7pPr>
            <a:lvl8pPr marL="3200400" indent="0">
              <a:buNone/>
              <a:defRPr sz="2000" smtId="4294967295">
                <a:effectLst/>
              </a:defRPr>
            </a:lvl8pPr>
            <a:lvl9pPr marL="3657600" indent="0">
              <a:buNone/>
              <a:defRPr sz="2000" smtId="4294967295">
                <a:effectLst/>
              </a:defRPr>
            </a:lvl9pPr>
          </a:lstStyle>
          <a:p>
            <a:endParaRPr lang="en-US" smtId="4294967295">
              <a:effectLst/>
            </a:endParaRPr>
          </a:p>
        </p:txBody>
      </p:sp>
      <p:sp>
        <p:nvSpPr>
          <p:cNvPr id="4" name="Text Placeholder 3"/>
          <p:cNvSpPr>
            <a:spLocks noGrp="1"/>
          </p:cNvSpPr>
          <p:nvPr>
            <p:ph type="body" sz="half" idx="2"/>
          </p:nvPr>
        </p:nvSpPr>
        <p:spPr>
          <a:xfrm>
            <a:off x="1792288" y="5367338"/>
            <a:ext cx="5486400" cy="804862"/>
          </a:xfrm>
          <a:effectLst/>
        </p:spPr>
        <p:txBody>
          <a:bodyPr/>
          <a:lstStyle>
            <a:lvl1pPr marL="0" indent="0">
              <a:buNone/>
              <a:defRPr sz="1400" smtId="4294967295">
                <a:effectLst/>
              </a:defRPr>
            </a:lvl1pPr>
            <a:lvl2pPr marL="457200" indent="0">
              <a:buNone/>
              <a:defRPr sz="1200" smtId="4294967295">
                <a:effectLst/>
              </a:defRPr>
            </a:lvl2pPr>
            <a:lvl3pPr marL="914400" indent="0">
              <a:buNone/>
              <a:defRPr sz="1000" smtId="4294967295">
                <a:effectLst/>
              </a:defRPr>
            </a:lvl3pPr>
            <a:lvl4pPr marL="1371600" indent="0">
              <a:buNone/>
              <a:defRPr sz="900" smtId="4294967295">
                <a:effectLst/>
              </a:defRPr>
            </a:lvl4pPr>
            <a:lvl5pPr marL="1828800" indent="0">
              <a:buNone/>
              <a:defRPr sz="900" smtId="4294967295">
                <a:effectLst/>
              </a:defRPr>
            </a:lvl5pPr>
            <a:lvl6pPr marL="2286000" indent="0">
              <a:buNone/>
              <a:defRPr sz="900" smtId="4294967295">
                <a:effectLst/>
              </a:defRPr>
            </a:lvl6pPr>
            <a:lvl7pPr marL="2743200" indent="0">
              <a:buNone/>
              <a:defRPr sz="900" smtId="4294967295">
                <a:effectLst/>
              </a:defRPr>
            </a:lvl7pPr>
            <a:lvl8pPr marL="3200400" indent="0">
              <a:buNone/>
              <a:defRPr sz="900" smtId="4294967295">
                <a:effectLst/>
              </a:defRPr>
            </a:lvl8pPr>
            <a:lvl9pPr marL="3657600" indent="0">
              <a:buNone/>
              <a:defRPr sz="900" smtId="4294967295">
                <a:effectLst/>
              </a:defRPr>
            </a:lvl9pPr>
          </a:lstStyle>
          <a:p>
            <a:pPr lvl="0"/>
            <a:r>
              <a:rPr lang="en-US" smtClean="0" smtId="4294967295">
                <a:effectLst/>
              </a:rPr>
              <a:t>Click to edit Master text styles</a:t>
            </a:r>
          </a:p>
        </p:txBody>
      </p:sp>
      <p:sp>
        <p:nvSpPr>
          <p:cNvPr id="5" name="Date Placeholder 4"/>
          <p:cNvSpPr>
            <a:spLocks noGrp="1"/>
          </p:cNvSpPr>
          <p:nvPr>
            <p:ph type="dt" sz="half" idx="3"/>
          </p:nvPr>
        </p:nvSpPr>
        <p:spPr>
          <a:effectLst/>
        </p:spPr>
        <p:txBody>
          <a:bodyPr/>
          <a:lstStyle/>
          <a:p>
            <a:fld id="{E8FD0B7A-F5DD-4F40-B4CB-3B2C354B893A}" type="datetimeFigureOut">
              <a:rPr lang="en-US" smtClean="0" smtId="4294967295">
                <a:effectLst/>
              </a:rPr>
              <a:t>Date</a:t>
            </a:fld>
            <a:endParaRPr lang="en-US" smtId="4294967295">
              <a:effectLst/>
            </a:endParaRPr>
          </a:p>
        </p:txBody>
      </p:sp>
      <p:sp>
        <p:nvSpPr>
          <p:cNvPr id="6" name="Footer Placeholder 5"/>
          <p:cNvSpPr>
            <a:spLocks noGrp="1"/>
          </p:cNvSpPr>
          <p:nvPr>
            <p:ph type="ftr" sz="quarter" idx="4"/>
          </p:nvPr>
        </p:nvSpPr>
        <p:spPr>
          <a:effectLst/>
        </p:spPr>
        <p:txBody>
          <a:bodyPr/>
          <a:lstStyle/>
          <a:p>
            <a:endParaRPr lang="en-US" smtId="4294967295">
              <a:effectLst/>
            </a:endParaRPr>
          </a:p>
        </p:txBody>
      </p:sp>
      <p:sp>
        <p:nvSpPr>
          <p:cNvPr id="7" name="Slide Number Placeholder 6"/>
          <p:cNvSpPr>
            <a:spLocks noGrp="1"/>
          </p:cNvSpPr>
          <p:nvPr>
            <p:ph type="sldNum" sz="quarter" idx="5"/>
          </p:nvPr>
        </p:nvSpPr>
        <p:spPr>
          <a:effectLst/>
        </p:spPr>
        <p:txBody>
          <a:bodyPr/>
          <a:lstStyle/>
          <a:p>
            <a:fld id="{93AE1883-0942-4AA3-9DB2-9C7C3A0314B1}" type="slidenum">
              <a:rPr lang="en-US" smtClean="0" smtId="4294967295">
                <a:effectLst/>
              </a:rPr>
              <a:t>‹#›</a:t>
            </a:fld>
            <a:endParaRPr lang="en-US" smtId="4294967295">
              <a:effectLst/>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Ref idx="1001">
        <a:schemeClr val="bg1"/>
      </p:bgRef>
    </p:bg>
    <p:spTree>
      <p:nvGrpSpPr>
        <p:cNvPr id="1" name=""/>
        <p:cNvGrpSpPr/>
        <p:nvPr/>
      </p:nvGrpSpPr>
      <p:grpSpPr>
        <a:xfrm>
          <a:off x="0" y="0"/>
          <a:ext cx="0" cy="0"/>
        </a:xfrm>
        <a:effectLst/>
      </p:grpSpPr>
      <p:sp>
        <p:nvSpPr>
          <p:cNvPr id="2" name="Title Placeholder 1"/>
          <p:cNvSpPr>
            <a:spLocks noGrp="1"/>
          </p:cNvSpPr>
          <p:nvPr>
            <p:ph type="title"/>
          </p:nvPr>
        </p:nvSpPr>
        <p:spPr>
          <a:xfrm>
            <a:off x="457200" y="274638"/>
            <a:ext cx="8229600" cy="1143000"/>
          </a:xfrm>
          <a:prstGeom prst="rect">
            <a:avLst/>
          </a:prstGeom>
          <a:effectLst/>
        </p:spPr>
        <p:txBody>
          <a:bodyPr vert="horz" lIns="91440" tIns="45720" rIns="91440" bIns="45720" rtlCol="0" anchor="ctr">
            <a:normAutofit/>
          </a:bodyPr>
          <a:lstStyle/>
          <a:p>
            <a:r>
              <a:rPr lang="en-US" smtClean="0" smtId="4294967295">
                <a:effectLst/>
              </a:rPr>
              <a:t>Click to edit Master title style</a:t>
            </a:r>
            <a:endParaRPr lang="en-US" smtId="4294967295">
              <a:effectLst/>
            </a:endParaRPr>
          </a:p>
        </p:txBody>
      </p:sp>
      <p:sp>
        <p:nvSpPr>
          <p:cNvPr id="3" name="Text Placeholder 2"/>
          <p:cNvSpPr>
            <a:spLocks noGrp="1"/>
          </p:cNvSpPr>
          <p:nvPr>
            <p:ph type="body" idx="1"/>
          </p:nvPr>
        </p:nvSpPr>
        <p:spPr>
          <a:xfrm>
            <a:off x="457200" y="1600200"/>
            <a:ext cx="8229600" cy="4525963"/>
          </a:xfrm>
          <a:prstGeom prst="rect">
            <a:avLst/>
          </a:prstGeom>
          <a:effectLst/>
        </p:spPr>
        <p:txBody>
          <a:bodyPr vert="horz" lIns="91440" tIns="45720" rIns="91440" bIns="45720" rtlCol="0">
            <a:normAutofit/>
          </a:bodyPr>
          <a:lstStyle/>
          <a:p>
            <a:pPr lvl="0"/>
            <a:r>
              <a:rPr lang="en-US" smtClean="0" smtId="4294967295">
                <a:effectLst/>
              </a:rPr>
              <a:t>Click to edit Master text styles</a:t>
            </a:r>
          </a:p>
          <a:p>
            <a:pPr lvl="1"/>
            <a:r>
              <a:rPr lang="en-US" smtClean="0" smtId="4294967295">
                <a:effectLst/>
              </a:rPr>
              <a:t>Second level</a:t>
            </a:r>
          </a:p>
          <a:p>
            <a:pPr lvl="2"/>
            <a:r>
              <a:rPr lang="en-US" smtClean="0" smtId="4294967295">
                <a:effectLst/>
              </a:rPr>
              <a:t>Third level</a:t>
            </a:r>
          </a:p>
          <a:p>
            <a:pPr lvl="3"/>
            <a:r>
              <a:rPr lang="en-US" smtClean="0" smtId="4294967295">
                <a:effectLst/>
              </a:rPr>
              <a:t>Fourth level</a:t>
            </a:r>
          </a:p>
          <a:p>
            <a:pPr lvl="4"/>
            <a:r>
              <a:rPr lang="en-US" smtClean="0" smtId="4294967295">
                <a:effectLst/>
              </a:rPr>
              <a:t>Fifth level</a:t>
            </a:r>
            <a:endParaRPr lang="en-US" smtId="4294967295">
              <a:effectLst/>
            </a:endParaRPr>
          </a:p>
        </p:txBody>
      </p:sp>
      <p:sp>
        <p:nvSpPr>
          <p:cNvPr id="4" name="Date Placeholder 3"/>
          <p:cNvSpPr>
            <a:spLocks noGrp="1"/>
          </p:cNvSpPr>
          <p:nvPr>
            <p:ph type="dt" sz="half" idx="2"/>
          </p:nvPr>
        </p:nvSpPr>
        <p:spPr>
          <a:xfrm>
            <a:off x="457200" y="6356350"/>
            <a:ext cx="2133600" cy="365125"/>
          </a:xfrm>
          <a:prstGeom prst="rect">
            <a:avLst/>
          </a:prstGeom>
          <a:effectLst/>
        </p:spPr>
        <p:txBody>
          <a:bodyPr vert="horz" lIns="91440" tIns="45720" rIns="91440" bIns="45720" rtlCol="0" anchor="ctr"/>
          <a:lstStyle>
            <a:lvl1pPr algn="l">
              <a:defRPr sz="1200" smtId="4294967295">
                <a:solidFill>
                  <a:schemeClr val="tx1">
                    <a:tint val="75000"/>
                  </a:schemeClr>
                </a:solidFill>
                <a:effectLst/>
              </a:defRPr>
            </a:lvl1pPr>
          </a:lstStyle>
          <a:p>
            <a:fld id="{E8FD0B7A-F5DD-4F40-B4CB-3B2C354B893A}" type="datetimeFigureOut">
              <a:rPr lang="en-US" smtClean="0" smtId="4294967295">
                <a:effectLst/>
              </a:rPr>
              <a:t>11/7/2009</a:t>
            </a:fld>
            <a:endParaRPr lang="en-US" smtId="4294967295">
              <a:effectLst/>
            </a:endParaRPr>
          </a:p>
        </p:txBody>
      </p:sp>
      <p:sp>
        <p:nvSpPr>
          <p:cNvPr id="5" name="Footer Placeholder 4"/>
          <p:cNvSpPr>
            <a:spLocks noGrp="1"/>
          </p:cNvSpPr>
          <p:nvPr>
            <p:ph type="ftr" sz="quarter" idx="3"/>
          </p:nvPr>
        </p:nvSpPr>
        <p:spPr>
          <a:xfrm>
            <a:off x="3124200" y="6356350"/>
            <a:ext cx="2895600" cy="365125"/>
          </a:xfrm>
          <a:prstGeom prst="rect">
            <a:avLst/>
          </a:prstGeom>
          <a:effectLst/>
        </p:spPr>
        <p:txBody>
          <a:bodyPr vert="horz" lIns="91440" tIns="45720" rIns="91440" bIns="45720" rtlCol="0" anchor="ctr"/>
          <a:lstStyle>
            <a:lvl1pPr algn="ctr">
              <a:defRPr sz="1200" smtId="4294967295">
                <a:solidFill>
                  <a:schemeClr val="tx1">
                    <a:tint val="75000"/>
                  </a:schemeClr>
                </a:solidFill>
                <a:effectLst/>
              </a:defRPr>
            </a:lvl1pPr>
          </a:lstStyle>
          <a:p>
            <a:endParaRPr lang="en-US" smtId="4294967295">
              <a:effectLst/>
            </a:endParaRPr>
          </a:p>
        </p:txBody>
      </p:sp>
      <p:sp>
        <p:nvSpPr>
          <p:cNvPr id="6" name="Slide Number Placeholder 5"/>
          <p:cNvSpPr>
            <a:spLocks noGrp="1"/>
          </p:cNvSpPr>
          <p:nvPr>
            <p:ph type="sldNum" sz="quarter" idx="4"/>
          </p:nvPr>
        </p:nvSpPr>
        <p:spPr>
          <a:xfrm>
            <a:off x="6553200" y="6356350"/>
            <a:ext cx="2133600" cy="365125"/>
          </a:xfrm>
          <a:prstGeom prst="rect">
            <a:avLst/>
          </a:prstGeom>
          <a:effectLst/>
        </p:spPr>
        <p:txBody>
          <a:bodyPr vert="horz" lIns="91440" tIns="45720" rIns="91440" bIns="45720" rtlCol="0" anchor="ctr"/>
          <a:lstStyle>
            <a:lvl1pPr algn="r">
              <a:defRPr sz="1200" smtId="4294967295">
                <a:solidFill>
                  <a:schemeClr val="tx1">
                    <a:tint val="75000"/>
                  </a:schemeClr>
                </a:solidFill>
                <a:effectLst/>
              </a:defRPr>
            </a:lvl1pPr>
          </a:lstStyle>
          <a:p>
            <a:fld id="{93AE1883-0942-4AA3-9DB2-9C7C3A0314B1}" type="slidenum">
              <a:rPr lang="en-US" smtClean="0" smtId="4294967295">
                <a:effectLst/>
              </a:rPr>
              <a:t>‹#›</a:t>
            </a:fld>
            <a:endParaRPr lang="en-US" smtId="4294967295">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smtId="4294967295">
          <a:solidFill>
            <a:schemeClr val="tx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smtId="4294967295">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smtId="4294967295">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smtId="4294967295">
          <a:solidFill>
            <a:schemeClr val="tx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smtId="4294967295">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smtId="4294967295">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smtId="4294967295">
          <a:solidFill>
            <a:schemeClr val="tx1"/>
          </a:solidFill>
          <a:effectLst/>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smtId="4294967295">
          <a:solidFill>
            <a:schemeClr val="tx1"/>
          </a:solidFill>
          <a:effectLst/>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smtId="4294967295">
          <a:solidFill>
            <a:schemeClr val="tx1"/>
          </a:solidFill>
          <a:effectLst/>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smtId="4294967295">
          <a:solidFill>
            <a:schemeClr val="tx1"/>
          </a:solidFill>
          <a:effectLst/>
          <a:latin typeface="+mn-lt"/>
          <a:ea typeface="+mn-ea"/>
          <a:cs typeface="+mn-cs"/>
        </a:defRPr>
      </a:lvl9pPr>
    </p:bodyStyle>
    <p:other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vl9pPr marL="3657600" algn="l" defTabSz="914400" rtl="0" eaLnBrk="1" latinLnBrk="0" hangingPunct="1">
        <a:defRPr sz="1800" kern="1200" smtId="4294967295">
          <a:solidFill>
            <a:schemeClr val="tx1"/>
          </a:solidFill>
          <a:effectLst/>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a:effectLst/>
      </p:grpSpPr>
      <p:grpSp>
        <p:nvGrpSpPr>
          <p:cNvPr id="7" name="Group 6"/>
          <p:cNvGrpSpPr/>
          <p:nvPr/>
        </p:nvGrpSpPr>
        <p:grpSpPr>
          <a:xfrm>
            <a:off x="0" y="-8467"/>
            <a:ext cx="12192000" cy="6866467"/>
            <a:chOff x="0" y="-8467"/>
            <a:chExt cx="12192000" cy="6866467"/>
          </a:xfrm>
          <a:effectLst/>
        </p:grpSpPr>
        <p:cxnSp>
          <p:nvCxnSpPr>
            <p:cNvPr id="20" name="Straight Connector 19"/>
            <p:cNvCxnSpPr/>
            <p:nvPr/>
          </p:nvCxnSpPr>
          <p:spPr>
            <a:xfrm>
              <a:off x="9371012" y="0"/>
              <a:ext cx="1219200" cy="685800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3" name="Rectangle 25"/>
            <p:cNvSpPr/>
            <p:nvPr/>
          </p:nvSpPr>
          <p:spPr>
            <a:xfrm>
              <a:off x="9603442" y="-8467"/>
              <a:ext cx="2588558" cy="6866467"/>
            </a:xfrm>
            <a:custGeom>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5" name="Rectangle 27"/>
            <p:cNvSpPr/>
            <p:nvPr/>
          </p:nvSpPr>
          <p:spPr>
            <a:xfrm>
              <a:off x="9334500" y="-8467"/>
              <a:ext cx="2854326" cy="6866467"/>
            </a:xfrm>
            <a:custGeom>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6" name="Rectangle 28"/>
            <p:cNvSpPr/>
            <p:nvPr/>
          </p:nvSpPr>
          <p:spPr>
            <a:xfrm>
              <a:off x="10898730" y="-8467"/>
              <a:ext cx="1290094" cy="6866467"/>
            </a:xfrm>
            <a:custGeom>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7" name="Rectangle 29"/>
            <p:cNvSpPr/>
            <p:nvPr/>
          </p:nvSpPr>
          <p:spPr>
            <a:xfrm>
              <a:off x="10938999" y="-8467"/>
              <a:ext cx="1249825" cy="6866467"/>
            </a:xfrm>
            <a:custGeom>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p:txBody>
        </p:sp>
      </p:grpSp>
      <p:sp>
        <p:nvSpPr>
          <p:cNvPr id="2" name="Title Placeholder 1"/>
          <p:cNvSpPr>
            <a:spLocks noGrp="1"/>
          </p:cNvSpPr>
          <p:nvPr>
            <p:ph type="title"/>
          </p:nvPr>
        </p:nvSpPr>
        <p:spPr>
          <a:xfrm>
            <a:off x="677334" y="609600"/>
            <a:ext cx="8596668" cy="1320800"/>
          </a:xfrm>
          <a:prstGeom prst="rect">
            <a:avLst/>
          </a:prstGeom>
          <a:effectLst/>
        </p:spPr>
        <p:txBody>
          <a:bodyPr vert="horz" lIns="91440" tIns="45720" rIns="91440" bIns="45720" rtlCol="0" anchor="t">
            <a:normAutofit/>
          </a:bodyPr>
          <a:lstStyle/>
          <a:p>
            <a:r>
              <a:rPr lang="ru-RU" smtClean="0">
                <a:effectLst/>
              </a:rPr>
              <a:t>Образец заголовка</a:t>
            </a:r>
            <a:endParaRPr lang="en-US">
              <a:effectLst/>
            </a:endParaRPr>
          </a:p>
        </p:txBody>
      </p:sp>
      <p:sp>
        <p:nvSpPr>
          <p:cNvPr id="3" name="Text Placeholder 2"/>
          <p:cNvSpPr>
            <a:spLocks noGrp="1"/>
          </p:cNvSpPr>
          <p:nvPr>
            <p:ph type="body" idx="1"/>
          </p:nvPr>
        </p:nvSpPr>
        <p:spPr>
          <a:xfrm>
            <a:off x="677334" y="2160589"/>
            <a:ext cx="8596668" cy="3880773"/>
          </a:xfrm>
          <a:prstGeom prst="rect">
            <a:avLst/>
          </a:prstGeom>
          <a:effectLst/>
        </p:spPr>
        <p:txBody>
          <a:bodyPr vert="horz" lIns="91440" tIns="45720" rIns="91440" bIns="45720" rtlCol="0">
            <a:normAutofit/>
          </a:bodyPr>
          <a:lstStyle/>
          <a:p>
            <a:pPr lvl="0"/>
            <a:r>
              <a:rPr lang="ru-RU" smtClean="0">
                <a:effectLst/>
              </a:rPr>
              <a:t>Образец текста</a:t>
            </a:r>
          </a:p>
          <a:p>
            <a:pPr lvl="1"/>
            <a:r>
              <a:rPr lang="ru-RU" smtClean="0">
                <a:effectLst/>
              </a:rPr>
              <a:t>Второй уровень</a:t>
            </a:r>
          </a:p>
          <a:p>
            <a:pPr lvl="2"/>
            <a:r>
              <a:rPr lang="ru-RU" smtClean="0">
                <a:effectLst/>
              </a:rPr>
              <a:t>Третий уровень</a:t>
            </a:r>
          </a:p>
          <a:p>
            <a:pPr lvl="3"/>
            <a:r>
              <a:rPr lang="ru-RU" smtClean="0">
                <a:effectLst/>
              </a:rPr>
              <a:t>Четвертый уровень</a:t>
            </a:r>
          </a:p>
          <a:p>
            <a:pPr lvl="4"/>
            <a:r>
              <a:rPr lang="ru-RU" smtClean="0">
                <a:effectLst/>
              </a:rPr>
              <a:t>Пятый уровень</a:t>
            </a:r>
            <a:endParaRPr lang="en-US">
              <a:effectLst/>
            </a:endParaRPr>
          </a:p>
        </p:txBody>
      </p:sp>
      <p:sp>
        <p:nvSpPr>
          <p:cNvPr id="4" name="Date Placeholder 3"/>
          <p:cNvSpPr>
            <a:spLocks noGrp="1"/>
          </p:cNvSpPr>
          <p:nvPr>
            <p:ph type="dt" sz="half" idx="2"/>
          </p:nvPr>
        </p:nvSpPr>
        <p:spPr>
          <a:xfrm>
            <a:off x="7205133" y="6041362"/>
            <a:ext cx="911939" cy="365125"/>
          </a:xfrm>
          <a:prstGeom prst="rect">
            <a:avLst/>
          </a:prstGeom>
          <a:effectLst/>
        </p:spPr>
        <p:txBody>
          <a:bodyPr vert="horz" lIns="91440" tIns="45720" rIns="91440" bIns="45720" rtlCol="0" anchor="ctr"/>
          <a:lstStyle>
            <a:defPPr>
              <a:defRPr lang="en-US" smtId="4294967295">
                <a:effectLst/>
              </a:defRPr>
            </a:defPPr>
            <a:lvl1pPr marL="0" algn="r" defTabSz="914400" rtl="0" eaLnBrk="1" latinLnBrk="0" hangingPunct="1">
              <a:defRPr sz="900" kern="1200">
                <a:solidFill>
                  <a:schemeClr val="tx1">
                    <a:tint val="75000"/>
                  </a:schemeClr>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fld id="{1D8BD707-D9CF-40AE-B4C6-C98DA3205C09}" type="datetimeFigureOut">
              <a:rPr lang="en-US" smtClean="0">
                <a:effectLst/>
              </a:rPr>
              <a:t>7/13/2015</a:t>
            </a:fld>
            <a:endParaRPr lang="en-US">
              <a:effectLst/>
            </a:endParaRPr>
          </a:p>
        </p:txBody>
      </p:sp>
      <p:sp>
        <p:nvSpPr>
          <p:cNvPr id="5" name="Footer Placeholder 4"/>
          <p:cNvSpPr>
            <a:spLocks noGrp="1"/>
          </p:cNvSpPr>
          <p:nvPr>
            <p:ph type="ftr" sz="quarter" idx="3"/>
          </p:nvPr>
        </p:nvSpPr>
        <p:spPr>
          <a:xfrm>
            <a:off x="677334" y="6041362"/>
            <a:ext cx="6297612" cy="365125"/>
          </a:xfrm>
          <a:prstGeom prst="rect">
            <a:avLst/>
          </a:prstGeom>
          <a:effectLst/>
        </p:spPr>
        <p:txBody>
          <a:bodyPr vert="horz" lIns="91440" tIns="45720" rIns="91440" bIns="45720" rtlCol="0" anchor="ctr"/>
          <a:lstStyle>
            <a:defPPr>
              <a:defRPr lang="en-US" smtId="4294967295">
                <a:effectLst/>
              </a:defRPr>
            </a:defPPr>
            <a:lvl1pPr marL="0" algn="l" defTabSz="914400" rtl="0" eaLnBrk="1" latinLnBrk="0" hangingPunct="1">
              <a:defRPr sz="900" kern="1200">
                <a:solidFill>
                  <a:schemeClr val="tx1">
                    <a:tint val="75000"/>
                  </a:schemeClr>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endParaRPr lang="en-US">
              <a:effectLst/>
            </a:endParaRPr>
          </a:p>
        </p:txBody>
      </p:sp>
      <p:sp>
        <p:nvSpPr>
          <p:cNvPr id="6" name="Slide Number Placeholder 5"/>
          <p:cNvSpPr>
            <a:spLocks noGrp="1"/>
          </p:cNvSpPr>
          <p:nvPr>
            <p:ph type="sldNum" sz="quarter" idx="4"/>
          </p:nvPr>
        </p:nvSpPr>
        <p:spPr>
          <a:xfrm>
            <a:off x="8590663" y="6041362"/>
            <a:ext cx="683339" cy="365125"/>
          </a:xfrm>
          <a:prstGeom prst="rect">
            <a:avLst/>
          </a:prstGeom>
          <a:effectLst/>
        </p:spPr>
        <p:txBody>
          <a:bodyPr vert="horz" lIns="91440" tIns="45720" rIns="91440" bIns="45720" rtlCol="0" anchor="ctr"/>
          <a:lstStyle>
            <a:defPPr>
              <a:defRPr lang="en-US" smtId="4294967295">
                <a:effectLst/>
              </a:defRPr>
            </a:defPPr>
            <a:lvl1pPr marL="0" algn="r" defTabSz="914400" rtl="0" eaLnBrk="1" latinLnBrk="0" hangingPunct="1">
              <a:defRPr sz="900" kern="1200">
                <a:solidFill>
                  <a:schemeClr val="accent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fld id="{B6F15528-21DE-4FAA-801E-634DDDAF4B2B}" type="slidenum">
              <a:rPr lang="en-US" smtClean="0">
                <a:effectLst/>
              </a:rPr>
              <a:t>‹#›</a:t>
            </a:fld>
            <a:endParaRPr lang="en-US">
              <a:effectLst/>
            </a:endParaRPr>
          </a:p>
        </p:txBody>
      </p:sp>
    </p:spTree>
    <p:extLst>
      <p:ext uri="{BB962C8B-B14F-4D97-AF65-F5344CB8AC3E}">
        <p14:creationId xmlns:p14="http://schemas.microsoft.com/office/powerpoint/2010/main" val="1180069367"/>
      </p:ext>
    </p:extLst>
  </p:cSld>
  <p:clrMap bg1="lt1" tx1="dk1" bg2="lt2" tx2="dk2" accent1="accent1" accent2="accent2" accent3="accent3" accent4="accent4" accent5="accent5" accent6="accent6" hlink="hlink" folHlink="folHlink"/>
  <p:sldLayoutIdLst>
    <p:sldLayoutId id="2147483660"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ransition/>
  <p:timing/>
  <p:txStyles>
    <p:titleStyle>
      <a:lvl1pPr algn="l" defTabSz="457200" rtl="0" eaLnBrk="1" latinLnBrk="0" hangingPunct="1">
        <a:spcBef>
          <a:spcPct val="0"/>
        </a:spcBef>
        <a:buNone/>
        <a:defRPr sz="3600" kern="1200">
          <a:solidFill>
            <a:schemeClr val="accent1"/>
          </a:solidFill>
          <a:effectLst/>
          <a:latin typeface="+mj-lt"/>
          <a:ea typeface="+mj-ea"/>
          <a:cs typeface="+mj-cs"/>
        </a:defRPr>
      </a:lvl1pPr>
      <a:lvl2pPr eaLnBrk="1" hangingPunct="1">
        <a:defRPr>
          <a:solidFill>
            <a:schemeClr val="tx2"/>
          </a:solidFill>
          <a:effectLst/>
        </a:defRPr>
      </a:lvl2pPr>
      <a:lvl3pPr eaLnBrk="1" hangingPunct="1">
        <a:defRPr>
          <a:solidFill>
            <a:schemeClr val="tx2"/>
          </a:solidFill>
          <a:effectLst/>
        </a:defRPr>
      </a:lvl3pPr>
      <a:lvl4pPr eaLnBrk="1" hangingPunct="1">
        <a:defRPr>
          <a:solidFill>
            <a:schemeClr val="tx2"/>
          </a:solidFill>
          <a:effectLst/>
        </a:defRPr>
      </a:lvl4pPr>
      <a:lvl5pPr eaLnBrk="1" hangingPunct="1">
        <a:defRPr>
          <a:solidFill>
            <a:schemeClr val="tx2"/>
          </a:solidFill>
          <a:effectLst/>
        </a:defRPr>
      </a:lvl5pPr>
      <a:lvl6pPr eaLnBrk="1" hangingPunct="1">
        <a:defRPr>
          <a:solidFill>
            <a:schemeClr val="tx2"/>
          </a:solidFill>
          <a:effectLst/>
        </a:defRPr>
      </a:lvl6pPr>
      <a:lvl7pPr eaLnBrk="1" hangingPunct="1">
        <a:defRPr>
          <a:solidFill>
            <a:schemeClr val="tx2"/>
          </a:solidFill>
          <a:effectLst/>
        </a:defRPr>
      </a:lvl7pPr>
      <a:lvl8pPr eaLnBrk="1" hangingPunct="1">
        <a:defRPr>
          <a:solidFill>
            <a:schemeClr val="tx2"/>
          </a:solidFill>
          <a:effectLst/>
        </a:defRPr>
      </a:lvl8pPr>
      <a:lvl9pPr eaLnBrk="1" hangingPunct="1">
        <a:defRPr>
          <a:solidFill>
            <a:schemeClr val="tx2"/>
          </a:solidFill>
          <a:effectLst/>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effectLst/>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effectLst/>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effectLst/>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effectLst/>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effectLst/>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effectLst/>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effectLst/>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effectLst/>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effectLst/>
          <a:latin typeface="+mn-lt"/>
          <a:ea typeface="+mn-ea"/>
          <a:cs typeface="+mn-cs"/>
        </a:defRPr>
      </a:lvl9pPr>
    </p:bodyStyle>
    <p:otherStyle>
      <a:defPPr>
        <a:defRPr lang="en-US">
          <a:effectLst/>
        </a:defRPr>
      </a:defPPr>
      <a:lvl1pPr marL="0" algn="l" defTabSz="457200" rtl="0" eaLnBrk="1" latinLnBrk="0" hangingPunct="1">
        <a:defRPr sz="1800" kern="1200">
          <a:solidFill>
            <a:schemeClr val="tx1"/>
          </a:solidFill>
          <a:effectLst/>
          <a:latin typeface="+mn-lt"/>
          <a:ea typeface="+mn-ea"/>
          <a:cs typeface="+mn-cs"/>
        </a:defRPr>
      </a:lvl1pPr>
      <a:lvl2pPr marL="457200" algn="l" defTabSz="457200" rtl="0" eaLnBrk="1" latinLnBrk="0" hangingPunct="1">
        <a:defRPr sz="1800" kern="1200">
          <a:solidFill>
            <a:schemeClr val="tx1"/>
          </a:solidFill>
          <a:effectLst/>
          <a:latin typeface="+mn-lt"/>
          <a:ea typeface="+mn-ea"/>
          <a:cs typeface="+mn-cs"/>
        </a:defRPr>
      </a:lvl2pPr>
      <a:lvl3pPr marL="914400" algn="l" defTabSz="457200" rtl="0" eaLnBrk="1" latinLnBrk="0" hangingPunct="1">
        <a:defRPr sz="1800" kern="1200">
          <a:solidFill>
            <a:schemeClr val="tx1"/>
          </a:solidFill>
          <a:effectLst/>
          <a:latin typeface="+mn-lt"/>
          <a:ea typeface="+mn-ea"/>
          <a:cs typeface="+mn-cs"/>
        </a:defRPr>
      </a:lvl3pPr>
      <a:lvl4pPr marL="1371600" algn="l" defTabSz="457200" rtl="0" eaLnBrk="1" latinLnBrk="0" hangingPunct="1">
        <a:defRPr sz="1800" kern="1200">
          <a:solidFill>
            <a:schemeClr val="tx1"/>
          </a:solidFill>
          <a:effectLst/>
          <a:latin typeface="+mn-lt"/>
          <a:ea typeface="+mn-ea"/>
          <a:cs typeface="+mn-cs"/>
        </a:defRPr>
      </a:lvl4pPr>
      <a:lvl5pPr marL="1828800" algn="l" defTabSz="457200" rtl="0" eaLnBrk="1" latinLnBrk="0" hangingPunct="1">
        <a:defRPr sz="1800" kern="1200">
          <a:solidFill>
            <a:schemeClr val="tx1"/>
          </a:solidFill>
          <a:effectLst/>
          <a:latin typeface="+mn-lt"/>
          <a:ea typeface="+mn-ea"/>
          <a:cs typeface="+mn-cs"/>
        </a:defRPr>
      </a:lvl5pPr>
      <a:lvl6pPr marL="2286000" algn="l" defTabSz="457200" rtl="0" eaLnBrk="1" latinLnBrk="0" hangingPunct="1">
        <a:defRPr sz="1800" kern="1200">
          <a:solidFill>
            <a:schemeClr val="tx1"/>
          </a:solidFill>
          <a:effectLst/>
          <a:latin typeface="+mn-lt"/>
          <a:ea typeface="+mn-ea"/>
          <a:cs typeface="+mn-cs"/>
        </a:defRPr>
      </a:lvl6pPr>
      <a:lvl7pPr marL="2743200" algn="l" defTabSz="457200" rtl="0" eaLnBrk="1" latinLnBrk="0" hangingPunct="1">
        <a:defRPr sz="1800" kern="1200">
          <a:solidFill>
            <a:schemeClr val="tx1"/>
          </a:solidFill>
          <a:effectLst/>
          <a:latin typeface="+mn-lt"/>
          <a:ea typeface="+mn-ea"/>
          <a:cs typeface="+mn-cs"/>
        </a:defRPr>
      </a:lvl7pPr>
      <a:lvl8pPr marL="3200400" algn="l" defTabSz="457200" rtl="0" eaLnBrk="1" latinLnBrk="0" hangingPunct="1">
        <a:defRPr sz="1800" kern="1200">
          <a:solidFill>
            <a:schemeClr val="tx1"/>
          </a:solidFill>
          <a:effectLst/>
          <a:latin typeface="+mn-lt"/>
          <a:ea typeface="+mn-ea"/>
          <a:cs typeface="+mn-cs"/>
        </a:defRPr>
      </a:lvl8pPr>
      <a:lvl9pPr marL="3657600" algn="l" defTabSz="457200" rtl="0" eaLnBrk="1" latinLnBrk="0" hangingPunct="1">
        <a:defRPr sz="1800" kern="1200">
          <a:solidFill>
            <a:schemeClr val="tx1"/>
          </a:solidFill>
          <a:effectLst/>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microsoft.com/office/2007/relationships/diagramDrawing" Target="../diagrams/drawing1.xml" /><Relationship Id="rId3" Type="http://schemas.openxmlformats.org/officeDocument/2006/relationships/diagramData" Target="../diagrams/data1.xml" /><Relationship Id="rId4" Type="http://schemas.openxmlformats.org/officeDocument/2006/relationships/diagramLayout" Target="../diagrams/layout1.xml" /><Relationship Id="rId5" Type="http://schemas.openxmlformats.org/officeDocument/2006/relationships/diagramQuickStyle" Target="../diagrams/quickStyle1.xml" /><Relationship Id="rId6" Type="http://schemas.openxmlformats.org/officeDocument/2006/relationships/diagramColors" Target="../diagrams/colors1.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comments" Target="../comments/comment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5" name="Rectangle 1"/>
          <p:cNvSpPr/>
          <p:nvPr/>
        </p:nvSpPr>
        <p:spPr>
          <a:xfrm>
            <a:off x="5930900" y="3260932"/>
            <a:ext cx="3439296" cy="4759637"/>
          </a:xfrm>
          <a:prstGeom prst="rect">
            <a:avLst/>
          </a:prstGeom>
          <a:effectLst/>
        </p:spPr>
        <p:txBody>
          <a:bodyPr>
            <a:spAutoFit/>
          </a:bodyPr>
          <a:lstStyle/>
          <a:p>
            <a:pPr lvl="0"/>
            <a:r>
              <a:rPr lang="en-US" sz="1350" b="1" smtId="4294967295">
                <a:effectLst/>
              </a:rPr>
              <a:t>What is L</a:t>
            </a:r>
            <a:r>
              <a:rPr lang="en-US" sz="1350" i="1" u="sng" smtId="4294967295">
                <a:effectLst/>
                <a:latin typeface="Aparajita" panose="020b0604020202020204" pitchFamily="34" charset="0"/>
                <a:cs typeface="Aparajita" panose="020b0604020202020204" pitchFamily="34" charset="0"/>
              </a:rPr>
              <a:t>O</a:t>
            </a:r>
            <a:r>
              <a:rPr lang="en-US" sz="1350" b="1" smtId="4294967295">
                <a:effectLst/>
              </a:rPr>
              <a:t>REM IPSUM?</a:t>
            </a:r>
          </a:p>
          <a:p>
            <a:pPr lvl="0" algn="r"/>
            <a:endParaRPr lang="ru-RU" b="1" smtClean="0" smtId="4294967295">
              <a:solidFill>
                <a:srgbClr val="FF0000"/>
              </a:solidFill>
              <a:effectLst/>
            </a:endParaRPr>
          </a:p>
          <a:p>
            <a:pPr marL="285750" lvl="0" indent="-285750" algn="r">
              <a:buFont typeface="Arial" panose="020b0604020202020204" pitchFamily="34" charset="0"/>
              <a:buChar char="•"/>
            </a:pPr>
            <a:r>
              <a:rPr lang="ru-RU" b="1" i="1" u="sng" smtClean="0" smtId="4294967295">
                <a:solidFill>
                  <a:srgbClr val="FF0000"/>
                </a:solidFill>
                <a:effectLst/>
              </a:rPr>
              <a:t>Олрлорлрлодо</a:t>
            </a:r>
            <a:endParaRPr lang="en-US" b="1" i="1" u="sng" smtClean="0" smtId="4294967295">
              <a:solidFill>
                <a:srgbClr val="FF0000"/>
              </a:solidFill>
              <a:effectLst/>
            </a:endParaRPr>
          </a:p>
          <a:p>
            <a:pPr lvl="0" algn="r"/>
            <a:endParaRPr lang="en-US" b="1" smtId="4294967295">
              <a:solidFill>
                <a:srgbClr val="FF0000"/>
              </a:solidFill>
              <a:effectLst/>
            </a:endParaRPr>
          </a:p>
          <a:p>
            <a:pPr lvl="0" algn="ctr"/>
            <a:r>
              <a:rPr lang="en-US" sz="1350" b="1" smtId="4294967295">
                <a:effectLst/>
              </a:rPr>
              <a:t>Lorem Ipsum</a:t>
            </a:r>
            <a:r>
              <a:rPr lang="en-US" sz="1350" smtId="4294967295">
                <a:effectLst/>
              </a:rPr>
              <a:t> is simply dummy text of the printing and typesetting industry. Lorem Ipsum has been the industry's standard du</a:t>
            </a:r>
            <a:r>
              <a:rPr lang="en-US" sz="1350" i="1" u="sng" smtId="4294967295">
                <a:effectLst/>
              </a:rPr>
              <a:t>m</a:t>
            </a:r>
            <a:r>
              <a:rPr lang="en-US" sz="1350" smtId="4294967295">
                <a:effectLst/>
              </a:rPr>
              <a:t>my text ever si</a:t>
            </a:r>
            <a:r>
              <a:rPr lang="en-US" smtId="4294967295">
                <a:solidFill>
                  <a:srgbClr val="FF0000"/>
                </a:solidFill>
                <a:effectLst/>
              </a:rPr>
              <a:t>n</a:t>
            </a:r>
            <a:r>
              <a:rPr lang="en-US" sz="1350" smtId="4294967295">
                <a:effectLst/>
              </a:rPr>
              <a:t>ce the 150</a:t>
            </a:r>
            <a:r>
              <a:rPr lang="en-US" smtId="4294967295">
                <a:solidFill>
                  <a:srgbClr val="FF0000"/>
                </a:solidFill>
                <a:effectLst/>
              </a:rPr>
              <a:t>0</a:t>
            </a:r>
            <a:r>
              <a:rPr lang="en-US" sz="1350" smtId="4294967295">
                <a:effectLst/>
              </a:rPr>
              <a:t>s, when an unknown printer took a galley of type and scrambled </a:t>
            </a:r>
            <a:r>
              <a:rPr lang="en-US" smtId="4294967295">
                <a:solidFill>
                  <a:srgbClr val="FF0000"/>
                </a:solidFill>
                <a:effectLst/>
              </a:rPr>
              <a:t>i</a:t>
            </a:r>
            <a:r>
              <a:rPr lang="en-US" sz="1350" smtId="4294967295">
                <a:effectLst/>
              </a:rPr>
              <a:t>t to</a:t>
            </a:r>
            <a:r>
              <a:rPr lang="en-US" sz="1350" smtId="4294967295">
                <a:solidFill>
                  <a:srgbClr val="0000FF"/>
                </a:solidFill>
                <a:effectLst/>
              </a:rPr>
              <a:t>i</a:t>
            </a:r>
            <a:r>
              <a:rPr lang="en-US" sz="1350" smtId="4294967295">
                <a:effectLst/>
              </a:rPr>
              <a:t> make a type specimen book. It </a:t>
            </a:r>
            <a:r>
              <a:rPr lang="en-US" sz="1350" smtId="4294967295">
                <a:solidFill>
                  <a:srgbClr val="0000FF"/>
                </a:solidFill>
                <a:effectLst/>
              </a:rPr>
              <a:t>has survived not only five centuries, but also the leap into electronic typesetting, remaining essentially unchanged. It </a:t>
            </a:r>
            <a:r>
              <a:rPr lang="en-US" sz="1350" smtId="4294967295">
                <a:effectLst/>
              </a:rPr>
              <a:t>was popularised in the 1960s with the release of Letraset sheets containing Lorem Ipsum passages, and more recently with desktop publishing software like Aldus PageMaker including versions of Lorem Ipsum.</a:t>
            </a:r>
          </a:p>
          <a:p>
            <a:pPr lvl="0"/>
            <a:r>
              <a:rPr lang="ru-RU" sz="1350" smtId="4294967295">
                <a:solidFill>
                  <a:srgbClr val="0000FF"/>
                </a:solidFill>
                <a:effectLst/>
              </a:rPr>
              <a:t>Лрлрлрлрлрлрл толтлтл лоролол рллорлрлорл олтол.</a:t>
            </a:r>
            <a:endParaRPr lang="en-US" sz="1350" smtId="4294967295">
              <a:solidFill>
                <a:srgbClr val="0000FF"/>
              </a:solidFill>
              <a:effectLst/>
            </a:endParaRPr>
          </a:p>
        </p:txBody>
      </p:sp>
      <p:graphicFrame>
        <p:nvGraphicFramePr>
          <p:cNvPr id="6" name="Таблица 2"/>
          <p:cNvGraphicFramePr>
            <a:graphicFrameLocks noGrp="1"/>
          </p:cNvGraphicFramePr>
          <p:nvPr>
            <p:extLst>
              <p:ext uri="{D42A27DB-BD31-4B8C-83A1-F6EECF244321}">
                <p14:modId xmlns:p14="http://schemas.microsoft.com/office/powerpoint/2010/main" val="3572564955"/>
              </p:ext>
            </p:extLst>
          </p:nvPr>
        </p:nvGraphicFramePr>
        <p:xfrm>
          <a:off x="254000" y="254000"/>
          <a:ext cx="4572000" cy="1630680"/>
        </p:xfrm>
        <a:graphic>
          <a:graphicData uri="http://schemas.openxmlformats.org/drawingml/2006/table">
            <a:tbl>
              <a:tblPr firstRow="1" bandRow="1">
                <a:effectLst/>
                <a:tableStyleId>{5C22544A-7EE6-4342-B048-85BDC9FD1C3A}</a:tableStyleId>
              </a:tblPr>
              <a:tblGrid>
                <a:gridCol w="1524000"/>
                <a:gridCol w="1524000"/>
                <a:gridCol w="1524000"/>
              </a:tblGrid>
              <a:tr h="815340">
                <a:tc>
                  <a:txBody>
                    <a:bodyPr/>
                    <a:lstStyle/>
                    <a:p>
                      <a:pPr marL="285750" indent="-285750">
                        <a:buFont typeface="Arial" panose="020b0604020202020204" pitchFamily="34" charset="0"/>
                        <a:buChar char="•"/>
                      </a:pPr>
                      <a:r>
                        <a:rPr lang="en-US" sz="1400" smtClean="0">
                          <a:effectLst/>
                        </a:rPr>
                        <a:t>1</a:t>
                      </a:r>
                      <a:endParaRPr lang="ru-RU" sz="1400">
                        <a:effectLst/>
                      </a:endParaRPr>
                    </a:p>
                  </a:txBody>
                  <a:tcPr marL="68580" marR="68580" marT="34290" marB="34290">
                    <a:lnL w="63500" cap="flat" cmpd="sng" algn="ctr">
                      <a:solidFill>
                        <a:srgbClr val="0000FF"/>
                      </a:solidFill>
                      <a:prstDash val="solid"/>
                      <a:round/>
                      <a:headEnd type="none" w="med" len="med"/>
                      <a:tailEnd type="none" w="med" len="med"/>
                    </a:lnL>
                    <a:lnR cap="flat" cmpd="sng" algn="ctr">
                      <a:noFill/>
                      <a:prstDash val="solid"/>
                      <a:round/>
                      <a:headEnd type="none" w="med" len="med"/>
                      <a:tailEnd type="none" w="med" len="med"/>
                    </a:lnR>
                    <a:lnT w="63500" cap="flat" cmpd="sng" algn="ctr">
                      <a:solidFill>
                        <a:srgbClr val="0000FF"/>
                      </a:solidFill>
                      <a:prstDash val="solid"/>
                      <a:round/>
                      <a:headEnd type="none" w="med" len="med"/>
                      <a:tailEnd type="none" w="med" len="med"/>
                    </a:lnT>
                    <a:lnB cap="flat" cmpd="sng" algn="ctr">
                      <a:no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tcPr>
                </a:tc>
                <a:tc>
                  <a:txBody>
                    <a:bodyPr/>
                    <a:lstStyle/>
                    <a:p>
                      <a:r>
                        <a:rPr lang="en-US" sz="1400" smtClean="0">
                          <a:effectLst/>
                        </a:rPr>
                        <a:t>2</a:t>
                      </a:r>
                      <a:endParaRPr lang="ru-RU" sz="1400">
                        <a:effectLst/>
                      </a:endParaRPr>
                    </a:p>
                  </a:txBody>
                  <a:tcPr marL="68580" marR="68580" marT="34290" marB="34290">
                    <a:lnL cap="flat" cmpd="sng" algn="ctr">
                      <a:noFill/>
                      <a:prstDash val="solid"/>
                      <a:round/>
                      <a:headEnd type="none" w="med" len="med"/>
                      <a:tailEnd type="none" w="med" len="med"/>
                    </a:lnL>
                    <a:lnR cap="flat" cmpd="sng" algn="ctr">
                      <a:noFill/>
                      <a:prstDash val="solid"/>
                      <a:round/>
                      <a:headEnd type="none" w="med" len="med"/>
                      <a:tailEnd type="none" w="med" len="med"/>
                    </a:lnR>
                    <a:lnT w="63500" cap="flat" cmpd="sng" algn="ctr">
                      <a:solidFill>
                        <a:srgbClr val="0000FF"/>
                      </a:solidFill>
                      <a:prstDash val="solid"/>
                      <a:round/>
                      <a:headEnd type="none" w="med" len="med"/>
                      <a:tailEnd type="none" w="med" len="med"/>
                    </a:lnT>
                    <a:lnB cap="flat" cmpd="sng" algn="ctr">
                      <a:no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tcPr>
                </a:tc>
                <a:tc>
                  <a:txBody>
                    <a:bodyPr/>
                    <a:lstStyle/>
                    <a:p>
                      <a:r>
                        <a:rPr lang="en-US" sz="1400" smtClean="0">
                          <a:effectLst/>
                        </a:rPr>
                        <a:t>3</a:t>
                      </a:r>
                      <a:endParaRPr lang="ru-RU" sz="1400">
                        <a:effectLst/>
                      </a:endParaRPr>
                    </a:p>
                  </a:txBody>
                  <a:tcPr marL="68580" marR="68580" marT="34290" marB="34290">
                    <a:lnL cap="flat" cmpd="sng" algn="ctr">
                      <a:noFill/>
                      <a:prstDash val="solid"/>
                      <a:round/>
                      <a:headEnd type="none" w="med" len="med"/>
                      <a:tailEnd type="none" w="med" len="med"/>
                    </a:lnL>
                    <a:lnR w="63500" cap="flat" cmpd="sng" algn="ctr">
                      <a:solidFill>
                        <a:srgbClr val="0000FF"/>
                      </a:solidFill>
                      <a:prstDash val="solid"/>
                      <a:round/>
                      <a:headEnd type="none" w="med" len="med"/>
                      <a:tailEnd type="none" w="med" len="med"/>
                    </a:lnR>
                    <a:lnT w="63500" cap="flat" cmpd="sng" algn="ctr">
                      <a:solidFill>
                        <a:srgbClr val="0000FF"/>
                      </a:solidFill>
                      <a:prstDash val="solid"/>
                      <a:round/>
                      <a:headEnd type="none" w="med" len="med"/>
                      <a:tailEnd type="none" w="med" len="med"/>
                    </a:lnT>
                    <a:lnB cap="flat" cmpd="sng" algn="ctr">
                      <a:no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tcPr>
                </a:tc>
              </a:tr>
              <a:tr h="815340">
                <a:tc>
                  <a:txBody>
                    <a:bodyPr/>
                    <a:lstStyle/>
                    <a:p>
                      <a:pPr marL="342900" indent="-342900">
                        <a:buFont typeface="+mj-lt"/>
                        <a:buAutoNum type="arabicPeriod"/>
                      </a:pPr>
                      <a:r>
                        <a:rPr lang="en-US" sz="1400" smtClean="0">
                          <a:effectLst/>
                        </a:rPr>
                        <a:t>4</a:t>
                      </a:r>
                      <a:endParaRPr lang="ru-RU" sz="1400">
                        <a:effectLst/>
                      </a:endParaRPr>
                    </a:p>
                  </a:txBody>
                  <a:tcPr marL="68580" marR="68580" marT="34290" marB="34290">
                    <a:lnL w="63500" cap="flat" cmpd="sng" algn="ctr">
                      <a:solidFill>
                        <a:srgbClr val="0000FF"/>
                      </a:solidFill>
                      <a:prstDash val="solid"/>
                      <a:round/>
                      <a:headEnd type="none" w="med" len="med"/>
                      <a:tailEnd type="none" w="med" len="med"/>
                    </a:lnL>
                    <a:lnR cap="flat" cmpd="sng" algn="ctr">
                      <a:noFill/>
                      <a:prstDash val="solid"/>
                      <a:round/>
                      <a:headEnd type="none" w="med" len="med"/>
                      <a:tailEnd type="none" w="med" len="med"/>
                    </a:lnR>
                    <a:lnT cap="flat" cmpd="sng" algn="ctr">
                      <a:noFill/>
                      <a:prstDash val="solid"/>
                      <a:round/>
                      <a:headEnd type="none" w="med" len="med"/>
                      <a:tailEnd type="none" w="med" len="med"/>
                    </a:lnT>
                    <a:lnB w="63500" cap="flat" cmpd="sng" algn="ctr">
                      <a:solidFill>
                        <a:srgbClr val="0000FF"/>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tcPr>
                </a:tc>
                <a:tc>
                  <a:txBody>
                    <a:bodyPr/>
                    <a:lstStyle/>
                    <a:p>
                      <a:r>
                        <a:rPr lang="en-US" sz="1400" smtClean="0">
                          <a:effectLst/>
                        </a:rPr>
                        <a:t>5</a:t>
                      </a:r>
                      <a:endParaRPr lang="ru-RU" sz="1400">
                        <a:effectLst/>
                      </a:endParaRPr>
                    </a:p>
                  </a:txBody>
                  <a:tcPr marL="68580" marR="68580" marT="34290" marB="34290">
                    <a:lnL cap="flat" cmpd="sng" algn="ctr">
                      <a:noFill/>
                      <a:prstDash val="solid"/>
                      <a:round/>
                      <a:headEnd type="none" w="med" len="med"/>
                      <a:tailEnd type="none" w="med" len="med"/>
                    </a:lnL>
                    <a:lnR cap="flat" cmpd="sng" algn="ctr">
                      <a:noFill/>
                      <a:prstDash val="solid"/>
                      <a:round/>
                      <a:headEnd type="none" w="med" len="med"/>
                      <a:tailEnd type="none" w="med" len="med"/>
                    </a:lnR>
                    <a:lnT cap="flat" cmpd="sng" algn="ctr">
                      <a:noFill/>
                      <a:prstDash val="solid"/>
                      <a:round/>
                      <a:headEnd type="none" w="med" len="med"/>
                      <a:tailEnd type="none" w="med" len="med"/>
                    </a:lnT>
                    <a:lnB w="63500" cap="flat" cmpd="sng" algn="ctr">
                      <a:solidFill>
                        <a:srgbClr val="0000FF"/>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tcPr>
                </a:tc>
                <a:tc>
                  <a:txBody>
                    <a:bodyPr/>
                    <a:lstStyle/>
                    <a:p>
                      <a:r>
                        <a:rPr lang="en-US" sz="1400" smtClean="0">
                          <a:effectLst/>
                        </a:rPr>
                        <a:t>6</a:t>
                      </a:r>
                      <a:endParaRPr lang="ru-RU" sz="1400">
                        <a:effectLst/>
                      </a:endParaRPr>
                    </a:p>
                  </a:txBody>
                  <a:tcPr marL="68580" marR="68580" marT="34290" marB="34290">
                    <a:lnL cap="flat" cmpd="sng" algn="ctr">
                      <a:noFill/>
                      <a:prstDash val="solid"/>
                      <a:round/>
                      <a:headEnd type="none" w="med" len="med"/>
                      <a:tailEnd type="none" w="med" len="med"/>
                    </a:lnL>
                    <a:lnR w="63500" cap="flat" cmpd="sng" algn="ctr">
                      <a:solidFill>
                        <a:srgbClr val="0000FF"/>
                      </a:solidFill>
                      <a:prstDash val="solid"/>
                      <a:round/>
                      <a:headEnd type="none" w="med" len="med"/>
                      <a:tailEnd type="none" w="med" len="med"/>
                    </a:lnR>
                    <a:lnT cap="flat" cmpd="sng" algn="ctr">
                      <a:noFill/>
                      <a:prstDash val="solid"/>
                      <a:round/>
                      <a:headEnd type="none" w="med" len="med"/>
                      <a:tailEnd type="none" w="med" len="med"/>
                    </a:lnT>
                    <a:lnB w="63500" cap="flat" cmpd="sng" algn="ctr">
                      <a:solidFill>
                        <a:srgbClr val="0000FF"/>
                      </a:solidFill>
                      <a:prstDash val="solid"/>
                      <a:round/>
                      <a:headEnd type="none" w="med" len="med"/>
                      <a:tailEnd type="none" w="med" len="med"/>
                    </a:lnB>
                    <a:lnTlToBr cap="flat" cmpd="sng" algn="ctr">
                      <a:noFill/>
                      <a:prstDash val="solid"/>
                      <a:round/>
                      <a:headEnd type="none" w="med" len="med"/>
                      <a:tailEnd type="none" w="med" len="med"/>
                    </a:lnTlToBr>
                    <a:lnBlToTr cap="flat" cmpd="sng" algn="ctr">
                      <a:noFill/>
                      <a:prstDash val="solid"/>
                      <a:round/>
                      <a:headEnd type="none" w="med" len="med"/>
                      <a:tailEnd type="none" w="med" len="med"/>
                    </a:lnBlToTr>
                  </a:tcPr>
                </a:tc>
              </a:tr>
            </a:tbl>
          </a:graphicData>
        </a:graphic>
      </p:graphicFrame>
      <p:sp>
        <p:nvSpPr>
          <p:cNvPr id="7" name="Rectangle 2"/>
          <p:cNvSpPr/>
          <p:nvPr/>
        </p:nvSpPr>
        <p:spPr>
          <a:xfrm>
            <a:off x="2997200" y="2159000"/>
            <a:ext cx="4585729" cy="2013692"/>
          </a:xfrm>
          <a:prstGeom prst="rect">
            <a:avLst/>
          </a:prstGeom>
          <a:ln w="63500">
            <a:solidFill>
              <a:srgbClr val="FF0000"/>
            </a:solidFill>
          </a:ln>
          <a:effectLst/>
        </p:spPr>
        <p:txBody>
          <a:bodyPr>
            <a:spAutoFit/>
          </a:bodyPr>
          <a:lstStyle/>
          <a:p>
            <a:r>
              <a:rPr lang="en-US" b="1">
                <a:effectLst/>
              </a:rPr>
              <a:t>What is </a:t>
            </a:r>
            <a:r>
              <a:rPr lang="en-US" i="1">
                <a:effectLst/>
              </a:rPr>
              <a:t>LOREM IPSUM?</a:t>
            </a:r>
          </a:p>
          <a:p>
            <a:r>
              <a:rPr lang="en-US" b="1">
                <a:effectLst/>
              </a:rPr>
              <a:t>Lorem Ipsum</a:t>
            </a:r>
            <a:r>
              <a:rPr lang="en-US">
                <a:effectLst/>
              </a:rPr>
              <a:t> is simply dummy text of the printing and typesetting industry. Lorem Ipsum has been the industry's standard dummy text ever since the 1500s, when an unknown printer took a galley of type and scrambled </a:t>
            </a:r>
            <a:r>
              <a:rPr lang="en-US" smtClean="0">
                <a:effectLst/>
              </a:rPr>
              <a:t>it</a:t>
            </a:r>
            <a:endParaRPr lang="en-US">
              <a:effectLst/>
            </a:endParaRPr>
          </a:p>
        </p:txBody>
      </p:sp>
      <p:sp>
        <p:nvSpPr>
          <p:cNvPr id="8" name="TextBox 3"/>
          <p:cNvSpPr txBox="1"/>
          <p:nvPr/>
        </p:nvSpPr>
        <p:spPr>
          <a:xfrm>
            <a:off x="8712200" y="1625600"/>
            <a:ext cx="1681435" cy="366126"/>
          </a:xfrm>
          <a:prstGeom prst="rect">
            <a:avLst/>
          </a:prstGeom>
          <a:noFill/>
          <a:effectLst/>
        </p:spPr>
        <p:txBody>
          <a:bodyPr wrap="square" rtlCol="0">
            <a:spAutoFit/>
          </a:bodyPr>
          <a:lstStyle/>
          <a:p>
            <a:pPr lvl="0"/>
            <a:r>
              <a:rPr lang="en-US" smtId="4294967295">
                <a:effectLst/>
              </a:rPr>
              <a:t>S</a:t>
            </a:r>
            <a:r>
              <a:rPr lang="en-US" smtClean="0" smtId="4294967295">
                <a:solidFill>
                  <a:srgbClr val="FF0000"/>
                </a:solidFill>
                <a:effectLst/>
              </a:rPr>
              <a:t>a</a:t>
            </a:r>
            <a:r>
              <a:rPr lang="en-US" smtId="4294967295">
                <a:solidFill>
                  <a:srgbClr val="0000FF"/>
                </a:solidFill>
                <a:effectLst/>
              </a:rPr>
              <a:t>o</a:t>
            </a:r>
            <a:r>
              <a:rPr lang="en-US" smtId="4294967295">
                <a:effectLst/>
              </a:rPr>
              <a:t>me</a:t>
            </a:r>
            <a:r>
              <a:rPr lang="en-US" smtClean="0" smtId="4294967295">
                <a:solidFill>
                  <a:srgbClr val="FF0000"/>
                </a:solidFill>
                <a:effectLst/>
              </a:rPr>
              <a:t>w</a:t>
            </a:r>
            <a:r>
              <a:rPr lang="en-US" smtId="4294967295">
                <a:solidFill>
                  <a:srgbClr val="0000FF"/>
                </a:solidFill>
                <a:effectLst/>
              </a:rPr>
              <a:t>W</a:t>
            </a:r>
            <a:r>
              <a:rPr lang="en-US" smtId="4294967295">
                <a:effectLst/>
              </a:rPr>
              <a:t>ord</a:t>
            </a:r>
          </a:p>
        </p:txBody>
      </p:sp>
    </p:spTree>
    <p:extLst>
      <p:ext uri="{BB962C8B-B14F-4D97-AF65-F5344CB8AC3E}">
        <p14:creationId xmlns:p14="http://schemas.microsoft.com/office/powerpoint/2010/main" val="3695163501"/>
      </p:ext>
    </p:extLst>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14" name="Rectangle 2"/>
          <p:cNvSpPr/>
          <p:nvPr/>
        </p:nvSpPr>
        <p:spPr>
          <a:xfrm>
            <a:off x="4381500" y="1524634"/>
            <a:ext cx="3432429" cy="5034231"/>
          </a:xfrm>
          <a:prstGeom prst="rect">
            <a:avLst/>
          </a:prstGeom>
          <a:effectLst/>
        </p:spPr>
        <p:txBody>
          <a:bodyPr>
            <a:spAutoFit/>
          </a:bodyPr>
          <a:lstStyle/>
          <a:p>
            <a:pPr lvl="0"/>
            <a:r>
              <a:rPr lang="en-US" sz="1350" b="1" smtId="4294967295">
                <a:solidFill>
                  <a:srgbClr val="0000FF"/>
                </a:solidFill>
                <a:effectLst/>
              </a:rPr>
              <a:t> </a:t>
            </a:r>
            <a:r>
              <a:rPr lang="en-US" sz="1350" b="1" smtId="4294967295">
                <a:effectLst/>
              </a:rPr>
              <a:t>Where does it come from?</a:t>
            </a:r>
          </a:p>
          <a:p>
            <a:pPr lvl="0"/>
            <a:r>
              <a:rPr lang="en-US" sz="1350" smtId="4294967295">
                <a:effectLst/>
              </a:rPr>
              <a:t>Contrary to popular belief, Lorem Ipsum is not simply random text. It has roots in a piece of classical Latin literature from 45 BC, making it over 2000 years old. </a:t>
            </a:r>
            <a:r>
              <a:rPr lang="en-US" sz="1350" smtId="4294967295">
                <a:solidFill>
                  <a:srgbClr val="0000FF"/>
                </a:solidFill>
                <a:effectLst/>
              </a:rPr>
              <a:t>Richard</a:t>
            </a:r>
            <a:r>
              <a:rPr lang="en-US" smtId="4294967295">
                <a:solidFill>
                  <a:srgbClr val="FF0000"/>
                </a:solidFill>
                <a:effectLst/>
              </a:rPr>
              <a:t>Vasily</a:t>
            </a:r>
            <a:r>
              <a:rPr lang="en-US" sz="1350" smtId="4294967295">
                <a:effectLst/>
              </a:rPr>
              <a:t> </a:t>
            </a:r>
            <a:r>
              <a:rPr lang="en-US" sz="1350" smtId="4294967295">
                <a:solidFill>
                  <a:srgbClr val="0000FF"/>
                </a:solidFill>
                <a:effectLst/>
              </a:rPr>
              <a:t>McClintock</a:t>
            </a:r>
            <a:r>
              <a:rPr lang="en-US" smtId="4294967295">
                <a:solidFill>
                  <a:srgbClr val="FF0000"/>
                </a:solidFill>
                <a:effectLst/>
              </a:rPr>
              <a:t>Pupkin</a:t>
            </a:r>
            <a:r>
              <a:rPr lang="en-US" sz="1350" smtId="4294967295">
                <a:effectLst/>
              </a:rPr>
              <a:t>, a Latin professor at Hampden-Sydney College in Virginia, looked up one of the more obscure Latin words, consectetur, from a Lorem Ipsum passage, and going through the cites of the word in classical literature, discovered the undoubtable source. Lorem Ipsum comes from sections 1.10.32 and 1.10.33 of "de Finibus Bonorum et Malorum" (The Extremes of Good and Evil) by Cicero, written in 45 BC. This book is a treatise on the theory of ethics, very popular during the Renaissance. The first line of Lorem Ipsum, "Lorem ipsum dolor sit amet..", comes from a line in section 1.10.32.</a:t>
            </a:r>
          </a:p>
          <a:p>
            <a:pPr lvl="0"/>
            <a:r>
              <a:rPr lang="en-US" smtClean="0" smtId="4294967295">
                <a:solidFill>
                  <a:srgbClr val="FF0000"/>
                </a:solidFill>
                <a:effectLst/>
                <a:latin typeface="Algerian" panose="04020705040a02060702" pitchFamily="82" charset="0"/>
              </a:rPr>
              <a:t>Hhhhhhhhh jjjjjjjjjjj kkkkkkkkk</a:t>
            </a:r>
            <a:r>
              <a:rPr lang="en-US" smtClean="0" smtId="4294967295">
                <a:solidFill>
                  <a:srgbClr val="FF0000"/>
                </a:solidFill>
                <a:effectLst/>
              </a:rPr>
              <a:t>.</a:t>
            </a:r>
            <a:endParaRPr lang="en-US" smtId="4294967295">
              <a:solidFill>
                <a:srgbClr val="FF0000"/>
              </a:solidFill>
              <a:effectLst/>
            </a:endParaRPr>
          </a:p>
        </p:txBody>
      </p:sp>
      <p:graphicFrame>
        <p:nvGraphicFramePr>
          <p:cNvPr id="15" name="Схема 1"/>
          <p:cNvGraphicFramePr/>
          <p:nvPr>
            <p:extLst>
              <p:ext uri="{D42A27DB-BD31-4B8C-83A1-F6EECF244321}">
                <p14:modId xmlns:p14="http://schemas.microsoft.com/office/powerpoint/2010/main" val="2815454271"/>
              </p:ext>
            </p:extLst>
          </p:nvPr>
        </p:nvGraphicFramePr>
        <p:xfrm>
          <a:off x="8153400" y="457200"/>
          <a:ext cx="2286000" cy="2133600"/>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3474410064"/>
      </p:ext>
    </p:extLst>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2" name="Rectangle 1"/>
          <p:cNvSpPr/>
          <p:nvPr/>
        </p:nvSpPr>
        <p:spPr>
          <a:xfrm>
            <a:off x="4381500" y="1940132"/>
            <a:ext cx="3429000" cy="3416320"/>
          </a:xfrm>
          <a:prstGeom prst="rect">
            <a:avLst/>
          </a:prstGeom>
          <a:effectLst/>
        </p:spPr>
        <p:txBody>
          <a:bodyPr>
            <a:spAutoFit/>
          </a:bodyPr>
          <a:lstStyle>
            <a:defPPr>
              <a:defRPr lang="en-US" smtId="4294967295">
                <a:effectLst/>
              </a:defRPr>
            </a:defPPr>
            <a:lvl1pPr marL="0" algn="l" defTabSz="914400" rtl="0" eaLnBrk="1" latinLnBrk="0" hangingPunct="1">
              <a:defRPr sz="1800" kern="1200" smtId="4294967295">
                <a:solidFill>
                  <a:schemeClr val="tx1"/>
                </a:solidFill>
                <a:effectLst/>
                <a:latin typeface="+mn-lt"/>
                <a:ea typeface="+mn-ea"/>
                <a:cs typeface="+mn-cs"/>
              </a:defRPr>
            </a:lvl1pPr>
            <a:lvl2pPr marL="457200" algn="l" defTabSz="914400" rtl="0" eaLnBrk="1" latinLnBrk="0" hangingPunct="1">
              <a:defRPr sz="1800" kern="1200" smtId="4294967295">
                <a:solidFill>
                  <a:schemeClr val="tx1"/>
                </a:solidFill>
                <a:effectLst/>
                <a:latin typeface="+mn-lt"/>
                <a:ea typeface="+mn-ea"/>
                <a:cs typeface="+mn-cs"/>
              </a:defRPr>
            </a:lvl2pPr>
            <a:lvl3pPr marL="914400" algn="l" defTabSz="914400" rtl="0" eaLnBrk="1" latinLnBrk="0" hangingPunct="1">
              <a:defRPr sz="1800" kern="1200" smtId="4294967295">
                <a:solidFill>
                  <a:schemeClr val="tx1"/>
                </a:solidFill>
                <a:effectLst/>
                <a:latin typeface="+mn-lt"/>
                <a:ea typeface="+mn-ea"/>
                <a:cs typeface="+mn-cs"/>
              </a:defRPr>
            </a:lvl3pPr>
            <a:lvl4pPr marL="1371600" algn="l" defTabSz="914400" rtl="0" eaLnBrk="1" latinLnBrk="0" hangingPunct="1">
              <a:defRPr sz="1800" kern="1200" smtId="4294967295">
                <a:solidFill>
                  <a:schemeClr val="tx1"/>
                </a:solidFill>
                <a:effectLst/>
                <a:latin typeface="+mn-lt"/>
                <a:ea typeface="+mn-ea"/>
                <a:cs typeface="+mn-cs"/>
              </a:defRPr>
            </a:lvl4pPr>
            <a:lvl5pPr marL="1828800" algn="l" defTabSz="914400" rtl="0" eaLnBrk="1" latinLnBrk="0" hangingPunct="1">
              <a:defRPr sz="1800" kern="1200" smtId="4294967295">
                <a:solidFill>
                  <a:schemeClr val="tx1"/>
                </a:solidFill>
                <a:effectLst/>
                <a:latin typeface="+mn-lt"/>
                <a:ea typeface="+mn-ea"/>
                <a:cs typeface="+mn-cs"/>
              </a:defRPr>
            </a:lvl5pPr>
            <a:lvl6pPr marL="2286000" algn="l" defTabSz="914400" rtl="0" eaLnBrk="1" latinLnBrk="0" hangingPunct="1">
              <a:defRPr sz="1800" kern="1200" smtId="4294967295">
                <a:solidFill>
                  <a:schemeClr val="tx1"/>
                </a:solidFill>
                <a:effectLst/>
                <a:latin typeface="+mn-lt"/>
                <a:ea typeface="+mn-ea"/>
                <a:cs typeface="+mn-cs"/>
              </a:defRPr>
            </a:lvl6pPr>
            <a:lvl7pPr marL="2743200" algn="l" defTabSz="914400" rtl="0" eaLnBrk="1" latinLnBrk="0" hangingPunct="1">
              <a:defRPr sz="1800" kern="1200" smtId="4294967295">
                <a:solidFill>
                  <a:schemeClr val="tx1"/>
                </a:solidFill>
                <a:effectLst/>
                <a:latin typeface="+mn-lt"/>
                <a:ea typeface="+mn-ea"/>
                <a:cs typeface="+mn-cs"/>
              </a:defRPr>
            </a:lvl7pPr>
            <a:lvl8pPr marL="3200400" algn="l" defTabSz="914400" rtl="0" eaLnBrk="1" latinLnBrk="0" hangingPunct="1">
              <a:defRPr sz="1800" kern="1200" smtId="4294967295">
                <a:solidFill>
                  <a:schemeClr val="tx1"/>
                </a:solidFill>
                <a:effectLst/>
                <a:latin typeface="+mn-lt"/>
                <a:ea typeface="+mn-ea"/>
                <a:cs typeface="+mn-cs"/>
              </a:defRPr>
            </a:lvl8pPr>
          </a:lstStyle>
          <a:p>
            <a:r>
              <a:rPr lang="en-US" sz="1350" b="1">
                <a:effectLst/>
              </a:rPr>
              <a:t>What is LOREM IPSUM?</a:t>
            </a:r>
          </a:p>
          <a:p>
            <a:r>
              <a:rPr lang="en-US" sz="1350" b="1">
                <a:effectLst/>
              </a:rPr>
              <a:t>Lorem Ipsum</a:t>
            </a:r>
            <a:r>
              <a:rPr lang="en-US" sz="1350">
                <a:effectLst/>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sp>
        <p:nvSpPr>
          <p:cNvPr id="3" name="New shape"/>
          <p:cNvSpPr/>
          <p:nvPr/>
        </p:nvSpPr>
        <p:spPr>
          <a:xfrm>
            <a:off x="38100" y="38100"/>
            <a:ext cx="12115800" cy="8198369"/>
          </a:xfrm>
          <a:prstGeom prst="rect">
            <a:avLst/>
          </a:prstGeom>
          <a:noFill/>
          <a:ln w="76200" cmpd="sng">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extLst>
      <p:ext uri="{BB962C8B-B14F-4D97-AF65-F5344CB8AC3E}">
        <p14:creationId xmlns:p14="http://schemas.microsoft.com/office/powerpoint/2010/main" val="1326954301"/>
      </p:ext>
    </p:ext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a:effectLst/>
      </p:grpSpPr>
      <p:sp>
        <p:nvSpPr>
          <p:cNvPr id="2" name="New shape"/>
          <p:cNvSpPr/>
          <p:nvPr/>
        </p:nvSpPr>
        <p:spPr>
          <a:xfrm>
            <a:off x="4826000" y="1270000"/>
            <a:ext cx="2540000" cy="63500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500" smtId="4294967295">
                <a:solidFill>
                  <a:srgbClr val="FF0000"/>
                </a:solidFill>
                <a:effectLst/>
                <a:latin typeface="Times New Roman"/>
              </a:rPr>
              <a:t>Summary page</a:t>
            </a:r>
          </a:p>
        </p:txBody>
      </p:sp>
      <p:sp>
        <p:nvSpPr>
          <p:cNvPr id="3" name="New shape"/>
          <p:cNvSpPr/>
          <p:nvPr/>
        </p:nvSpPr>
        <p:spPr>
          <a:xfrm>
            <a:off x="3556000" y="2540000"/>
            <a:ext cx="5080000" cy="254000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Aft>
                <a:spcPct val="50000"/>
              </a:spcAft>
            </a:pPr>
            <a:r>
              <a:rPr sz="1600" smtId="4294967295">
                <a:solidFill>
                  <a:srgbClr val="FF0000"/>
                </a:solidFill>
                <a:effectLst/>
                <a:latin typeface="Times New Roman"/>
              </a:rPr>
              <a:t>Count of deleted components: 12</a:t>
            </a:r>
          </a:p>
          <a:p>
            <a:pPr>
              <a:spcAft>
                <a:spcPct val="50000"/>
              </a:spcAft>
            </a:pPr>
            <a:r>
              <a:rPr sz="1600" smtId="4294967295">
                <a:solidFill>
                  <a:srgbClr val="0000FF"/>
                </a:solidFill>
                <a:effectLst/>
                <a:latin typeface="Times New Roman"/>
              </a:rPr>
              <a:t>Count of inserted components: 11</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15.05.16"/>
  <p:tag name="AS_TITLE" val="Aspose.Slides for .NET 4.0"/>
  <p:tag name="AS_VERSION" val="15.5.0.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theme>
</file>

<file path=ppt/theme/theme2.xml><?xml version="1.0" encoding="utf-8"?>
<a:theme xmlns:r="http://schemas.openxmlformats.org/officeDocument/2006/relationships"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Arial"/>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Arial"/>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tileRect/>
        </a:gradFill>
        <a:gradFill rotWithShape="1">
          <a:gsLst>
            <a:gs pos="0">
              <a:schemeClr val="phClr">
                <a:tint val="96000"/>
                <a:lumMod val="100000"/>
              </a:schemeClr>
            </a:gs>
            <a:gs pos="78000">
              <a:schemeClr val="phClr">
                <a:shade val="94000"/>
                <a:lumMod val="94000"/>
              </a:schemeClr>
            </a:gs>
          </a:gsLst>
          <a:lin ang="5400000" scaled="0"/>
          <a:tileRect/>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extrusionClr>
              <a:prstClr val="black"/>
            </a:extrusionClr>
            <a:contourClr>
              <a:prstClr val="black"/>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tileRect/>
        </a:gradFill>
        <a:gradFill rotWithShape="1">
          <a:gsLst>
            <a:gs pos="0">
              <a:schemeClr val="phClr">
                <a:tint val="90000"/>
                <a:lumMod val="110000"/>
              </a:schemeClr>
            </a:gs>
            <a:gs pos="100000">
              <a:schemeClr val="phClr">
                <a:shade val="94000"/>
                <a:lumMod val="96000"/>
              </a:schemeClr>
            </a:gs>
          </a:gsLst>
          <a:path path="circle">
            <a:fillToRect l="50000" t="50000" r="100000" b="100000"/>
          </a:path>
          <a:tileRect/>
        </a:gradFill>
      </a:bgFillStyleLst>
    </a:fmtScheme>
  </a:themeElements>
  <a:objectDefaults/>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Template>Facet</Template>
  <Manager/>
  <Company/>
  <PresentationFormat>Широкоэкранный</PresentationFormat>
  <TotalTime>1</TotalTime>
  <SharedDoc>0</SharedDoc>
  <Application>Microsoft Office PowerPoint</Application>
  <AppVersion>14.0000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Dmitry Pavlov</dc:creator>
  <cp:revision>24</cp:revision>
  <cp:lastPrinted>2015-08-17T11:12:33.319</cp:lastPrinted>
  <dcterms:created xsi:type="dcterms:W3CDTF">2015-08-17T11:12:33Z</dcterms:created>
  <dcterms:modified xsi:type="dcterms:W3CDTF">2015-08-17T11:12:33Z</dcterms:modified>
</cp:coreProperties>
</file>