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2" y="6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05E3A-628F-446C-89B3-C9327218D34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2DAB0279-7EB3-4BAD-A217-83B41C05C428}">
      <dgm:prSet phldrT="[Текст]" phldr="1"/>
      <dgm:spPr/>
      <dgm:t>
        <a:bodyPr/>
        <a:lstStyle/>
        <a:p>
          <a:endParaRPr lang="ru-RU"/>
        </a:p>
      </dgm:t>
    </dgm:pt>
    <dgm:pt modelId="{BD21F219-D9B9-40F2-9C87-ADDEE58D22A8}" type="parTrans" cxnId="{314DFEF3-9F46-4E46-B56A-5C25E8D47AC3}">
      <dgm:prSet/>
      <dgm:spPr/>
      <dgm:t>
        <a:bodyPr/>
        <a:lstStyle/>
        <a:p>
          <a:endParaRPr lang="ru-RU"/>
        </a:p>
      </dgm:t>
    </dgm:pt>
    <dgm:pt modelId="{36A046F0-38AE-4AD5-8501-0C9B387A1AC5}" type="sibTrans" cxnId="{314DFEF3-9F46-4E46-B56A-5C25E8D47AC3}">
      <dgm:prSet/>
      <dgm:spPr/>
      <dgm:t>
        <a:bodyPr/>
        <a:lstStyle/>
        <a:p>
          <a:endParaRPr lang="ru-RU"/>
        </a:p>
      </dgm:t>
    </dgm:pt>
    <dgm:pt modelId="{01027108-BAD4-46DD-BDD4-2915C36580B5}">
      <dgm:prSet phldrT="[Текст]" phldr="1"/>
      <dgm:spPr/>
      <dgm:t>
        <a:bodyPr/>
        <a:lstStyle/>
        <a:p>
          <a:endParaRPr lang="ru-RU"/>
        </a:p>
      </dgm:t>
    </dgm:pt>
    <dgm:pt modelId="{68E2587F-4B6B-4BFD-81F5-7AC937EA9D0D}" type="parTrans" cxnId="{3C8886CD-00BD-4909-8B6D-4F85587EBBA4}">
      <dgm:prSet/>
      <dgm:spPr/>
      <dgm:t>
        <a:bodyPr/>
        <a:lstStyle/>
        <a:p>
          <a:endParaRPr lang="ru-RU"/>
        </a:p>
      </dgm:t>
    </dgm:pt>
    <dgm:pt modelId="{31545A0B-BDA4-4A96-8479-EF21F65BCF5B}" type="sibTrans" cxnId="{3C8886CD-00BD-4909-8B6D-4F85587EBBA4}">
      <dgm:prSet/>
      <dgm:spPr/>
      <dgm:t>
        <a:bodyPr/>
        <a:lstStyle/>
        <a:p>
          <a:endParaRPr lang="ru-RU"/>
        </a:p>
      </dgm:t>
    </dgm:pt>
    <dgm:pt modelId="{C6C431FB-7160-42F6-9222-8320A315A84A}">
      <dgm:prSet phldrT="[Текст]" phldr="1"/>
      <dgm:spPr/>
      <dgm:t>
        <a:bodyPr/>
        <a:lstStyle/>
        <a:p>
          <a:endParaRPr lang="ru-RU"/>
        </a:p>
      </dgm:t>
    </dgm:pt>
    <dgm:pt modelId="{62750102-C7C3-49D6-8CDE-62E07816E534}" type="parTrans" cxnId="{D26F2495-9327-4CF1-B8FF-59B45CF78732}">
      <dgm:prSet/>
      <dgm:spPr/>
      <dgm:t>
        <a:bodyPr/>
        <a:lstStyle/>
        <a:p>
          <a:endParaRPr lang="ru-RU"/>
        </a:p>
      </dgm:t>
    </dgm:pt>
    <dgm:pt modelId="{5A4691C5-1C88-49F3-98F2-7B8F9D15B9AE}" type="sibTrans" cxnId="{D26F2495-9327-4CF1-B8FF-59B45CF78732}">
      <dgm:prSet/>
      <dgm:spPr/>
      <dgm:t>
        <a:bodyPr/>
        <a:lstStyle/>
        <a:p>
          <a:endParaRPr lang="ru-RU"/>
        </a:p>
      </dgm:t>
    </dgm:pt>
    <dgm:pt modelId="{8B86E71B-CB81-4A04-B8DE-BC6F42678CC0}">
      <dgm:prSet phldrT="[Текст]" phldr="1"/>
      <dgm:spPr/>
      <dgm:t>
        <a:bodyPr/>
        <a:lstStyle/>
        <a:p>
          <a:endParaRPr lang="ru-RU"/>
        </a:p>
      </dgm:t>
    </dgm:pt>
    <dgm:pt modelId="{CE432E1E-F187-4E4A-86B4-0492738E990E}" type="parTrans" cxnId="{555937CB-BFB6-4031-90FA-3DF7D3F4FD02}">
      <dgm:prSet/>
      <dgm:spPr/>
      <dgm:t>
        <a:bodyPr/>
        <a:lstStyle/>
        <a:p>
          <a:endParaRPr lang="ru-RU"/>
        </a:p>
      </dgm:t>
    </dgm:pt>
    <dgm:pt modelId="{6EA46030-7600-40C0-9500-C095BD29402E}" type="sibTrans" cxnId="{555937CB-BFB6-4031-90FA-3DF7D3F4FD02}">
      <dgm:prSet/>
      <dgm:spPr/>
      <dgm:t>
        <a:bodyPr/>
        <a:lstStyle/>
        <a:p>
          <a:endParaRPr lang="ru-RU"/>
        </a:p>
      </dgm:t>
    </dgm:pt>
    <dgm:pt modelId="{983CAE73-ABDA-4BD4-A4B2-51C74EB01C96}">
      <dgm:prSet phldrT="[Текст]" phldr="1"/>
      <dgm:spPr/>
      <dgm:t>
        <a:bodyPr/>
        <a:lstStyle/>
        <a:p>
          <a:endParaRPr lang="ru-RU"/>
        </a:p>
      </dgm:t>
    </dgm:pt>
    <dgm:pt modelId="{07BEB65A-B4BA-4534-BFAA-EC4F63471B3F}" type="parTrans" cxnId="{D4F8B4E9-8CA4-41D6-83C4-EABDFA19A80B}">
      <dgm:prSet/>
      <dgm:spPr/>
      <dgm:t>
        <a:bodyPr/>
        <a:lstStyle/>
        <a:p>
          <a:endParaRPr lang="ru-RU"/>
        </a:p>
      </dgm:t>
    </dgm:pt>
    <dgm:pt modelId="{39E94425-D5DF-4598-9E41-81DAD94A72A0}" type="sibTrans" cxnId="{D4F8B4E9-8CA4-41D6-83C4-EABDFA19A80B}">
      <dgm:prSet/>
      <dgm:spPr/>
      <dgm:t>
        <a:bodyPr/>
        <a:lstStyle/>
        <a:p>
          <a:endParaRPr lang="ru-RU"/>
        </a:p>
      </dgm:t>
    </dgm:pt>
    <dgm:pt modelId="{76AF104B-DBB6-4F68-AFC5-85E7ABB05DA5}">
      <dgm:prSet phldrT="[Текст]" phldr="1"/>
      <dgm:spPr/>
      <dgm:t>
        <a:bodyPr/>
        <a:lstStyle/>
        <a:p>
          <a:endParaRPr lang="ru-RU"/>
        </a:p>
      </dgm:t>
    </dgm:pt>
    <dgm:pt modelId="{AE77470D-CF75-487A-AEF7-843090FAD26F}" type="parTrans" cxnId="{9D8810F9-3A01-49C7-BD24-1AB941968207}">
      <dgm:prSet/>
      <dgm:spPr/>
      <dgm:t>
        <a:bodyPr/>
        <a:lstStyle/>
        <a:p>
          <a:endParaRPr lang="ru-RU"/>
        </a:p>
      </dgm:t>
    </dgm:pt>
    <dgm:pt modelId="{2ECD1C51-0ACB-4923-829E-C981A99E91B5}" type="sibTrans" cxnId="{9D8810F9-3A01-49C7-BD24-1AB941968207}">
      <dgm:prSet/>
      <dgm:spPr/>
      <dgm:t>
        <a:bodyPr/>
        <a:lstStyle/>
        <a:p>
          <a:endParaRPr lang="ru-RU"/>
        </a:p>
      </dgm:t>
    </dgm:pt>
    <dgm:pt modelId="{4A2D77E7-7E0B-4654-AC5D-4C89ADA300FC}" type="pres">
      <dgm:prSet presAssocID="{64205E3A-628F-446C-89B3-C9327218D34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2F7AB775-8698-4393-AEEA-937A1C9A70FE}" type="pres">
      <dgm:prSet presAssocID="{2DAB0279-7EB3-4BAD-A217-83B41C05C428}" presName="composite" presStyleCnt="0"/>
      <dgm:spPr/>
    </dgm:pt>
    <dgm:pt modelId="{4F404EDB-41A6-4622-8A6B-3B48B6B5ADEF}" type="pres">
      <dgm:prSet presAssocID="{2DAB0279-7EB3-4BAD-A217-83B41C05C42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3A66F4-74F5-476B-BFEE-BD33EDCC781E}" type="pres">
      <dgm:prSet presAssocID="{2DAB0279-7EB3-4BAD-A217-83B41C05C42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6A17D-0952-4FFE-9B45-FE4162451483}" type="pres">
      <dgm:prSet presAssocID="{2DAB0279-7EB3-4BAD-A217-83B41C05C428}" presName="BalanceSpacing" presStyleCnt="0"/>
      <dgm:spPr/>
    </dgm:pt>
    <dgm:pt modelId="{A1DCD759-BB32-4C37-AB27-3CFE92D795E0}" type="pres">
      <dgm:prSet presAssocID="{2DAB0279-7EB3-4BAD-A217-83B41C05C428}" presName="BalanceSpacing1" presStyleCnt="0"/>
      <dgm:spPr/>
    </dgm:pt>
    <dgm:pt modelId="{D75B657C-E20E-4642-ACF9-23CA63BCD397}" type="pres">
      <dgm:prSet presAssocID="{36A046F0-38AE-4AD5-8501-0C9B387A1AC5}" presName="Accent1Text" presStyleLbl="node1" presStyleIdx="1" presStyleCnt="6"/>
      <dgm:spPr/>
      <dgm:t>
        <a:bodyPr/>
        <a:lstStyle/>
        <a:p>
          <a:endParaRPr lang="ru-RU"/>
        </a:p>
      </dgm:t>
    </dgm:pt>
    <dgm:pt modelId="{337C4281-D3BE-4F27-92D8-92CA9463BEDF}" type="pres">
      <dgm:prSet presAssocID="{36A046F0-38AE-4AD5-8501-0C9B387A1AC5}" presName="spaceBetweenRectangles" presStyleCnt="0"/>
      <dgm:spPr/>
    </dgm:pt>
    <dgm:pt modelId="{A6099E26-DF1B-4130-9ED3-3D13DD5E1F43}" type="pres">
      <dgm:prSet presAssocID="{C6C431FB-7160-42F6-9222-8320A315A84A}" presName="composite" presStyleCnt="0"/>
      <dgm:spPr/>
    </dgm:pt>
    <dgm:pt modelId="{B51B908C-D331-45A5-9EA9-5CB7A1407C9A}" type="pres">
      <dgm:prSet presAssocID="{C6C431FB-7160-42F6-9222-8320A315A84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0F17FB-6918-4A35-A1AC-C7DDAEB87125}" type="pres">
      <dgm:prSet presAssocID="{C6C431FB-7160-42F6-9222-8320A315A84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1DE550-BE01-47C6-A7F6-969C63A91503}" type="pres">
      <dgm:prSet presAssocID="{C6C431FB-7160-42F6-9222-8320A315A84A}" presName="BalanceSpacing" presStyleCnt="0"/>
      <dgm:spPr/>
    </dgm:pt>
    <dgm:pt modelId="{4E8378F4-CFE0-4F6D-844B-645F81672C42}" type="pres">
      <dgm:prSet presAssocID="{C6C431FB-7160-42F6-9222-8320A315A84A}" presName="BalanceSpacing1" presStyleCnt="0"/>
      <dgm:spPr/>
    </dgm:pt>
    <dgm:pt modelId="{DFBCE7AE-26C3-4D57-A9D9-4C6035D407D9}" type="pres">
      <dgm:prSet presAssocID="{5A4691C5-1C88-49F3-98F2-7B8F9D15B9AE}" presName="Accent1Text" presStyleLbl="node1" presStyleIdx="3" presStyleCnt="6"/>
      <dgm:spPr/>
      <dgm:t>
        <a:bodyPr/>
        <a:lstStyle/>
        <a:p>
          <a:endParaRPr lang="ru-RU"/>
        </a:p>
      </dgm:t>
    </dgm:pt>
    <dgm:pt modelId="{695B292E-C565-43BD-B346-0A8C39DCA204}" type="pres">
      <dgm:prSet presAssocID="{5A4691C5-1C88-49F3-98F2-7B8F9D15B9AE}" presName="spaceBetweenRectangles" presStyleCnt="0"/>
      <dgm:spPr/>
    </dgm:pt>
    <dgm:pt modelId="{987877D7-FED1-423B-8FBB-D5618553C859}" type="pres">
      <dgm:prSet presAssocID="{983CAE73-ABDA-4BD4-A4B2-51C74EB01C96}" presName="composite" presStyleCnt="0"/>
      <dgm:spPr/>
    </dgm:pt>
    <dgm:pt modelId="{430B26F1-246A-4482-87CE-601E76EC1E1B}" type="pres">
      <dgm:prSet presAssocID="{983CAE73-ABDA-4BD4-A4B2-51C74EB01C9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AECBA3-9477-4755-843F-543FF37D864C}" type="pres">
      <dgm:prSet presAssocID="{983CAE73-ABDA-4BD4-A4B2-51C74EB01C9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5D1C88-7335-450B-A9B2-6CD7BA80BEB7}" type="pres">
      <dgm:prSet presAssocID="{983CAE73-ABDA-4BD4-A4B2-51C74EB01C96}" presName="BalanceSpacing" presStyleCnt="0"/>
      <dgm:spPr/>
    </dgm:pt>
    <dgm:pt modelId="{CEF5CA29-1E44-4AEC-9DEB-A780805CA5A7}" type="pres">
      <dgm:prSet presAssocID="{983CAE73-ABDA-4BD4-A4B2-51C74EB01C96}" presName="BalanceSpacing1" presStyleCnt="0"/>
      <dgm:spPr/>
    </dgm:pt>
    <dgm:pt modelId="{F82DFB83-4672-455D-98AC-4817621739DB}" type="pres">
      <dgm:prSet presAssocID="{39E94425-D5DF-4598-9E41-81DAD94A72A0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3C8886CD-00BD-4909-8B6D-4F85587EBBA4}" srcId="{2DAB0279-7EB3-4BAD-A217-83B41C05C428}" destId="{01027108-BAD4-46DD-BDD4-2915C36580B5}" srcOrd="0" destOrd="0" parTransId="{68E2587F-4B6B-4BFD-81F5-7AC937EA9D0D}" sibTransId="{31545A0B-BDA4-4A96-8479-EF21F65BCF5B}"/>
    <dgm:cxn modelId="{D26F2495-9327-4CF1-B8FF-59B45CF78732}" srcId="{64205E3A-628F-446C-89B3-C9327218D341}" destId="{C6C431FB-7160-42F6-9222-8320A315A84A}" srcOrd="1" destOrd="0" parTransId="{62750102-C7C3-49D6-8CDE-62E07816E534}" sibTransId="{5A4691C5-1C88-49F3-98F2-7B8F9D15B9AE}"/>
    <dgm:cxn modelId="{9D8810F9-3A01-49C7-BD24-1AB941968207}" srcId="{983CAE73-ABDA-4BD4-A4B2-51C74EB01C96}" destId="{76AF104B-DBB6-4F68-AFC5-85E7ABB05DA5}" srcOrd="0" destOrd="0" parTransId="{AE77470D-CF75-487A-AEF7-843090FAD26F}" sibTransId="{2ECD1C51-0ACB-4923-829E-C981A99E91B5}"/>
    <dgm:cxn modelId="{D32A33E0-D9F0-4DE0-B775-B3758AEC9EE0}" type="presOf" srcId="{C6C431FB-7160-42F6-9222-8320A315A84A}" destId="{B51B908C-D331-45A5-9EA9-5CB7A1407C9A}" srcOrd="0" destOrd="0" presId="urn:microsoft.com/office/officeart/2008/layout/AlternatingHexagons"/>
    <dgm:cxn modelId="{B0DF57F2-9AC4-439D-A02B-8058489D7C5C}" type="presOf" srcId="{8B86E71B-CB81-4A04-B8DE-BC6F42678CC0}" destId="{770F17FB-6918-4A35-A1AC-C7DDAEB87125}" srcOrd="0" destOrd="0" presId="urn:microsoft.com/office/officeart/2008/layout/AlternatingHexagons"/>
    <dgm:cxn modelId="{555937CB-BFB6-4031-90FA-3DF7D3F4FD02}" srcId="{C6C431FB-7160-42F6-9222-8320A315A84A}" destId="{8B86E71B-CB81-4A04-B8DE-BC6F42678CC0}" srcOrd="0" destOrd="0" parTransId="{CE432E1E-F187-4E4A-86B4-0492738E990E}" sibTransId="{6EA46030-7600-40C0-9500-C095BD29402E}"/>
    <dgm:cxn modelId="{4572582A-F4FA-4698-8A6D-44FC26D25892}" type="presOf" srcId="{64205E3A-628F-446C-89B3-C9327218D341}" destId="{4A2D77E7-7E0B-4654-AC5D-4C89ADA300FC}" srcOrd="0" destOrd="0" presId="urn:microsoft.com/office/officeart/2008/layout/AlternatingHexagons"/>
    <dgm:cxn modelId="{D4F8B4E9-8CA4-41D6-83C4-EABDFA19A80B}" srcId="{64205E3A-628F-446C-89B3-C9327218D341}" destId="{983CAE73-ABDA-4BD4-A4B2-51C74EB01C96}" srcOrd="2" destOrd="0" parTransId="{07BEB65A-B4BA-4534-BFAA-EC4F63471B3F}" sibTransId="{39E94425-D5DF-4598-9E41-81DAD94A72A0}"/>
    <dgm:cxn modelId="{BC96139C-3E8C-44A4-9C7C-F948CC053E5E}" type="presOf" srcId="{983CAE73-ABDA-4BD4-A4B2-51C74EB01C96}" destId="{430B26F1-246A-4482-87CE-601E76EC1E1B}" srcOrd="0" destOrd="0" presId="urn:microsoft.com/office/officeart/2008/layout/AlternatingHexagons"/>
    <dgm:cxn modelId="{BDC917B8-DE1D-415A-92A5-D5B5C55117CD}" type="presOf" srcId="{76AF104B-DBB6-4F68-AFC5-85E7ABB05DA5}" destId="{95AECBA3-9477-4755-843F-543FF37D864C}" srcOrd="0" destOrd="0" presId="urn:microsoft.com/office/officeart/2008/layout/AlternatingHexagons"/>
    <dgm:cxn modelId="{16BE62F7-A1D7-4E1C-AC1B-CC216C86618D}" type="presOf" srcId="{36A046F0-38AE-4AD5-8501-0C9B387A1AC5}" destId="{D75B657C-E20E-4642-ACF9-23CA63BCD397}" srcOrd="0" destOrd="0" presId="urn:microsoft.com/office/officeart/2008/layout/AlternatingHexagons"/>
    <dgm:cxn modelId="{F9AC6CDC-5961-47E9-A571-39C7F5A122D0}" type="presOf" srcId="{5A4691C5-1C88-49F3-98F2-7B8F9D15B9AE}" destId="{DFBCE7AE-26C3-4D57-A9D9-4C6035D407D9}" srcOrd="0" destOrd="0" presId="urn:microsoft.com/office/officeart/2008/layout/AlternatingHexagons"/>
    <dgm:cxn modelId="{314DFEF3-9F46-4E46-B56A-5C25E8D47AC3}" srcId="{64205E3A-628F-446C-89B3-C9327218D341}" destId="{2DAB0279-7EB3-4BAD-A217-83B41C05C428}" srcOrd="0" destOrd="0" parTransId="{BD21F219-D9B9-40F2-9C87-ADDEE58D22A8}" sibTransId="{36A046F0-38AE-4AD5-8501-0C9B387A1AC5}"/>
    <dgm:cxn modelId="{4E18AC33-764A-4E8F-AC02-9F4F643D8AAC}" type="presOf" srcId="{01027108-BAD4-46DD-BDD4-2915C36580B5}" destId="{653A66F4-74F5-476B-BFEE-BD33EDCC781E}" srcOrd="0" destOrd="0" presId="urn:microsoft.com/office/officeart/2008/layout/AlternatingHexagons"/>
    <dgm:cxn modelId="{7D1BC11C-117C-4A58-97AA-918A879EE6F0}" type="presOf" srcId="{2DAB0279-7EB3-4BAD-A217-83B41C05C428}" destId="{4F404EDB-41A6-4622-8A6B-3B48B6B5ADEF}" srcOrd="0" destOrd="0" presId="urn:microsoft.com/office/officeart/2008/layout/AlternatingHexagons"/>
    <dgm:cxn modelId="{1311EAA4-AA0B-4CFC-9B71-10673D4CFDDB}" type="presOf" srcId="{39E94425-D5DF-4598-9E41-81DAD94A72A0}" destId="{F82DFB83-4672-455D-98AC-4817621739DB}" srcOrd="0" destOrd="0" presId="urn:microsoft.com/office/officeart/2008/layout/AlternatingHexagons"/>
    <dgm:cxn modelId="{E5062F65-A448-4399-9FBD-022FF21F276C}" type="presParOf" srcId="{4A2D77E7-7E0B-4654-AC5D-4C89ADA300FC}" destId="{2F7AB775-8698-4393-AEEA-937A1C9A70FE}" srcOrd="0" destOrd="0" presId="urn:microsoft.com/office/officeart/2008/layout/AlternatingHexagons"/>
    <dgm:cxn modelId="{042BF022-8869-41AB-94A9-69C5B8427259}" type="presParOf" srcId="{2F7AB775-8698-4393-AEEA-937A1C9A70FE}" destId="{4F404EDB-41A6-4622-8A6B-3B48B6B5ADEF}" srcOrd="0" destOrd="0" presId="urn:microsoft.com/office/officeart/2008/layout/AlternatingHexagons"/>
    <dgm:cxn modelId="{28ACFC6F-EED0-4BF9-9E36-63DC5CBD6225}" type="presParOf" srcId="{2F7AB775-8698-4393-AEEA-937A1C9A70FE}" destId="{653A66F4-74F5-476B-BFEE-BD33EDCC781E}" srcOrd="1" destOrd="0" presId="urn:microsoft.com/office/officeart/2008/layout/AlternatingHexagons"/>
    <dgm:cxn modelId="{9FC808D1-F140-43F5-8E25-74CBC268C594}" type="presParOf" srcId="{2F7AB775-8698-4393-AEEA-937A1C9A70FE}" destId="{2A96A17D-0952-4FFE-9B45-FE4162451483}" srcOrd="2" destOrd="0" presId="urn:microsoft.com/office/officeart/2008/layout/AlternatingHexagons"/>
    <dgm:cxn modelId="{26A07AEE-8EAA-4FFC-985D-0325748AA489}" type="presParOf" srcId="{2F7AB775-8698-4393-AEEA-937A1C9A70FE}" destId="{A1DCD759-BB32-4C37-AB27-3CFE92D795E0}" srcOrd="3" destOrd="0" presId="urn:microsoft.com/office/officeart/2008/layout/AlternatingHexagons"/>
    <dgm:cxn modelId="{706ED5B8-3778-46B2-A335-133B415F0D01}" type="presParOf" srcId="{2F7AB775-8698-4393-AEEA-937A1C9A70FE}" destId="{D75B657C-E20E-4642-ACF9-23CA63BCD397}" srcOrd="4" destOrd="0" presId="urn:microsoft.com/office/officeart/2008/layout/AlternatingHexagons"/>
    <dgm:cxn modelId="{8AC27B24-D11B-486D-8922-298117CAE9EA}" type="presParOf" srcId="{4A2D77E7-7E0B-4654-AC5D-4C89ADA300FC}" destId="{337C4281-D3BE-4F27-92D8-92CA9463BEDF}" srcOrd="1" destOrd="0" presId="urn:microsoft.com/office/officeart/2008/layout/AlternatingHexagons"/>
    <dgm:cxn modelId="{77C6E6D3-19AC-4EBB-B08F-BF8E532BE748}" type="presParOf" srcId="{4A2D77E7-7E0B-4654-AC5D-4C89ADA300FC}" destId="{A6099E26-DF1B-4130-9ED3-3D13DD5E1F43}" srcOrd="2" destOrd="0" presId="urn:microsoft.com/office/officeart/2008/layout/AlternatingHexagons"/>
    <dgm:cxn modelId="{E682097A-011D-4D85-AF71-9B62FC57687F}" type="presParOf" srcId="{A6099E26-DF1B-4130-9ED3-3D13DD5E1F43}" destId="{B51B908C-D331-45A5-9EA9-5CB7A1407C9A}" srcOrd="0" destOrd="0" presId="urn:microsoft.com/office/officeart/2008/layout/AlternatingHexagons"/>
    <dgm:cxn modelId="{D9D9E3A9-AB5E-4124-8645-2B18A6C67EC1}" type="presParOf" srcId="{A6099E26-DF1B-4130-9ED3-3D13DD5E1F43}" destId="{770F17FB-6918-4A35-A1AC-C7DDAEB87125}" srcOrd="1" destOrd="0" presId="urn:microsoft.com/office/officeart/2008/layout/AlternatingHexagons"/>
    <dgm:cxn modelId="{4A508099-886F-470E-9BE6-2C70BFAB4D75}" type="presParOf" srcId="{A6099E26-DF1B-4130-9ED3-3D13DD5E1F43}" destId="{711DE550-BE01-47C6-A7F6-969C63A91503}" srcOrd="2" destOrd="0" presId="urn:microsoft.com/office/officeart/2008/layout/AlternatingHexagons"/>
    <dgm:cxn modelId="{B8B8FA6F-63A6-4CB4-889E-E028AC504C83}" type="presParOf" srcId="{A6099E26-DF1B-4130-9ED3-3D13DD5E1F43}" destId="{4E8378F4-CFE0-4F6D-844B-645F81672C42}" srcOrd="3" destOrd="0" presId="urn:microsoft.com/office/officeart/2008/layout/AlternatingHexagons"/>
    <dgm:cxn modelId="{1A624DD1-0665-41C9-8310-9369F0F95DFD}" type="presParOf" srcId="{A6099E26-DF1B-4130-9ED3-3D13DD5E1F43}" destId="{DFBCE7AE-26C3-4D57-A9D9-4C6035D407D9}" srcOrd="4" destOrd="0" presId="urn:microsoft.com/office/officeart/2008/layout/AlternatingHexagons"/>
    <dgm:cxn modelId="{0FE4F6E2-762F-46FB-A6F1-D0507B2732C7}" type="presParOf" srcId="{4A2D77E7-7E0B-4654-AC5D-4C89ADA300FC}" destId="{695B292E-C565-43BD-B346-0A8C39DCA204}" srcOrd="3" destOrd="0" presId="urn:microsoft.com/office/officeart/2008/layout/AlternatingHexagons"/>
    <dgm:cxn modelId="{55508719-34FE-4560-9E28-FF843AE863E3}" type="presParOf" srcId="{4A2D77E7-7E0B-4654-AC5D-4C89ADA300FC}" destId="{987877D7-FED1-423B-8FBB-D5618553C859}" srcOrd="4" destOrd="0" presId="urn:microsoft.com/office/officeart/2008/layout/AlternatingHexagons"/>
    <dgm:cxn modelId="{3E43A808-014E-4417-A61B-F9800CAAAC46}" type="presParOf" srcId="{987877D7-FED1-423B-8FBB-D5618553C859}" destId="{430B26F1-246A-4482-87CE-601E76EC1E1B}" srcOrd="0" destOrd="0" presId="urn:microsoft.com/office/officeart/2008/layout/AlternatingHexagons"/>
    <dgm:cxn modelId="{C57C3B9A-C5EA-4599-AE19-C309AED93715}" type="presParOf" srcId="{987877D7-FED1-423B-8FBB-D5618553C859}" destId="{95AECBA3-9477-4755-843F-543FF37D864C}" srcOrd="1" destOrd="0" presId="urn:microsoft.com/office/officeart/2008/layout/AlternatingHexagons"/>
    <dgm:cxn modelId="{B809CBB2-F7C7-4E7B-B91F-942F370AA1DD}" type="presParOf" srcId="{987877D7-FED1-423B-8FBB-D5618553C859}" destId="{8A5D1C88-7335-450B-A9B2-6CD7BA80BEB7}" srcOrd="2" destOrd="0" presId="urn:microsoft.com/office/officeart/2008/layout/AlternatingHexagons"/>
    <dgm:cxn modelId="{F0BE0890-DD2F-4EB0-983B-DA606349AAB4}" type="presParOf" srcId="{987877D7-FED1-423B-8FBB-D5618553C859}" destId="{CEF5CA29-1E44-4AEC-9DEB-A780805CA5A7}" srcOrd="3" destOrd="0" presId="urn:microsoft.com/office/officeart/2008/layout/AlternatingHexagons"/>
    <dgm:cxn modelId="{59FC140A-EE88-4970-8AA9-651F375C5CFF}" type="presParOf" srcId="{987877D7-FED1-423B-8FBB-D5618553C859}" destId="{F82DFB83-4672-455D-98AC-4817621739D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04EDB-41A6-4622-8A6B-3B48B6B5ADEF}">
      <dsp:nvSpPr>
        <dsp:cNvPr id="0" name=""/>
        <dsp:cNvSpPr/>
      </dsp:nvSpPr>
      <dsp:spPr>
        <a:xfrm rot="5400000">
          <a:off x="966850" y="251586"/>
          <a:ext cx="635000" cy="5524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 rot="-5400000">
        <a:off x="1094215" y="309265"/>
        <a:ext cx="380270" cy="437092"/>
      </dsp:txXfrm>
    </dsp:sp>
    <dsp:sp modelId="{653A66F4-74F5-476B-BFEE-BD33EDCC781E}">
      <dsp:nvSpPr>
        <dsp:cNvPr id="0" name=""/>
        <dsp:cNvSpPr/>
      </dsp:nvSpPr>
      <dsp:spPr>
        <a:xfrm>
          <a:off x="1577340" y="337312"/>
          <a:ext cx="708660" cy="38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577340" y="337312"/>
        <a:ext cx="708660" cy="381000"/>
      </dsp:txXfrm>
    </dsp:sp>
    <dsp:sp modelId="{D75B657C-E20E-4642-ACF9-23CA63BCD397}">
      <dsp:nvSpPr>
        <dsp:cNvPr id="0" name=""/>
        <dsp:cNvSpPr/>
      </dsp:nvSpPr>
      <dsp:spPr>
        <a:xfrm rot="5400000">
          <a:off x="370204" y="251586"/>
          <a:ext cx="635000" cy="5524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/>
        </a:p>
      </dsp:txBody>
      <dsp:txXfrm rot="-5400000">
        <a:off x="497569" y="309265"/>
        <a:ext cx="380270" cy="437092"/>
      </dsp:txXfrm>
    </dsp:sp>
    <dsp:sp modelId="{B51B908C-D331-45A5-9EA9-5CB7A1407C9A}">
      <dsp:nvSpPr>
        <dsp:cNvPr id="0" name=""/>
        <dsp:cNvSpPr/>
      </dsp:nvSpPr>
      <dsp:spPr>
        <a:xfrm rot="5400000">
          <a:off x="667385" y="790574"/>
          <a:ext cx="635000" cy="5524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 rot="-5400000">
        <a:off x="794750" y="848253"/>
        <a:ext cx="380270" cy="437092"/>
      </dsp:txXfrm>
    </dsp:sp>
    <dsp:sp modelId="{770F17FB-6918-4A35-A1AC-C7DDAEB87125}">
      <dsp:nvSpPr>
        <dsp:cNvPr id="0" name=""/>
        <dsp:cNvSpPr/>
      </dsp:nvSpPr>
      <dsp:spPr>
        <a:xfrm>
          <a:off x="0" y="876300"/>
          <a:ext cx="685800" cy="38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0" y="876300"/>
        <a:ext cx="685800" cy="381000"/>
      </dsp:txXfrm>
    </dsp:sp>
    <dsp:sp modelId="{DFBCE7AE-26C3-4D57-A9D9-4C6035D407D9}">
      <dsp:nvSpPr>
        <dsp:cNvPr id="0" name=""/>
        <dsp:cNvSpPr/>
      </dsp:nvSpPr>
      <dsp:spPr>
        <a:xfrm rot="5400000">
          <a:off x="1264031" y="790574"/>
          <a:ext cx="635000" cy="5524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/>
        </a:p>
      </dsp:txBody>
      <dsp:txXfrm rot="-5400000">
        <a:off x="1391396" y="848253"/>
        <a:ext cx="380270" cy="437092"/>
      </dsp:txXfrm>
    </dsp:sp>
    <dsp:sp modelId="{430B26F1-246A-4482-87CE-601E76EC1E1B}">
      <dsp:nvSpPr>
        <dsp:cNvPr id="0" name=""/>
        <dsp:cNvSpPr/>
      </dsp:nvSpPr>
      <dsp:spPr>
        <a:xfrm rot="5400000">
          <a:off x="966850" y="1329562"/>
          <a:ext cx="635000" cy="5524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 rot="-5400000">
        <a:off x="1094215" y="1387241"/>
        <a:ext cx="380270" cy="437092"/>
      </dsp:txXfrm>
    </dsp:sp>
    <dsp:sp modelId="{95AECBA3-9477-4755-843F-543FF37D864C}">
      <dsp:nvSpPr>
        <dsp:cNvPr id="0" name=""/>
        <dsp:cNvSpPr/>
      </dsp:nvSpPr>
      <dsp:spPr>
        <a:xfrm>
          <a:off x="1577340" y="1415287"/>
          <a:ext cx="708660" cy="38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577340" y="1415287"/>
        <a:ext cx="708660" cy="381000"/>
      </dsp:txXfrm>
    </dsp:sp>
    <dsp:sp modelId="{F82DFB83-4672-455D-98AC-4817621739DB}">
      <dsp:nvSpPr>
        <dsp:cNvPr id="0" name=""/>
        <dsp:cNvSpPr/>
      </dsp:nvSpPr>
      <dsp:spPr>
        <a:xfrm rot="5400000">
          <a:off x="370204" y="1329562"/>
          <a:ext cx="635000" cy="5524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/>
        </a:p>
      </dsp:txBody>
      <dsp:txXfrm rot="-5400000">
        <a:off x="497569" y="1387241"/>
        <a:ext cx="380270" cy="437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5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68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52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4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1500" y="1940132"/>
            <a:ext cx="3429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/>
              <a:t>What is L</a:t>
            </a:r>
            <a:r>
              <a:rPr lang="en-US" sz="1350" i="1" u="sng" dirty="0">
                <a:latin typeface="Aparajita" panose="020B0604020202020204" pitchFamily="34" charset="0"/>
                <a:cs typeface="Aparajita" panose="020B0604020202020204" pitchFamily="34" charset="0"/>
              </a:rPr>
              <a:t>O</a:t>
            </a:r>
            <a:r>
              <a:rPr lang="en-US" sz="1350" b="1" dirty="0"/>
              <a:t>REM IPSUM?</a:t>
            </a:r>
          </a:p>
          <a:p>
            <a:pPr algn="ctr"/>
            <a:r>
              <a:rPr lang="en-US" sz="1350" b="1" dirty="0" err="1"/>
              <a:t>Lorem</a:t>
            </a:r>
            <a:r>
              <a:rPr lang="en-US" sz="1350" b="1" dirty="0"/>
              <a:t> </a:t>
            </a:r>
            <a:r>
              <a:rPr lang="en-US" sz="1350" b="1" dirty="0" err="1"/>
              <a:t>Ipsum</a:t>
            </a:r>
            <a:r>
              <a:rPr lang="en-US" sz="1350" dirty="0"/>
              <a:t> is simply dummy text of the printing and typesetting industry.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has been the industry's standard du</a:t>
            </a:r>
            <a:r>
              <a:rPr lang="en-US" sz="1350" i="1" u="sng" dirty="0"/>
              <a:t>m</a:t>
            </a:r>
            <a:r>
              <a:rPr lang="en-US" sz="1350" dirty="0"/>
              <a:t>my text ever </a:t>
            </a:r>
            <a:r>
              <a:rPr lang="en-US" sz="1350" dirty="0" err="1"/>
              <a:t>sice</a:t>
            </a:r>
            <a:r>
              <a:rPr lang="en-US" sz="1350" dirty="0"/>
              <a:t> the 150s, when an unknown printer took a galley of type and scrambled t </a:t>
            </a:r>
            <a:r>
              <a:rPr lang="en-US" sz="1350"/>
              <a:t>toi </a:t>
            </a:r>
            <a:r>
              <a:rPr lang="en-US" sz="1350" dirty="0"/>
              <a:t>make a type specimen book. It has survived not only five centuries, but also the leap into electronic typesetting, remaining essentially unchanged. It was </a:t>
            </a:r>
            <a:r>
              <a:rPr lang="en-US" sz="1350" dirty="0" err="1"/>
              <a:t>popularised</a:t>
            </a:r>
            <a:r>
              <a:rPr lang="en-US" sz="1350" dirty="0"/>
              <a:t> in the 1960s with the release of </a:t>
            </a:r>
            <a:r>
              <a:rPr lang="en-US" sz="1350" dirty="0" err="1"/>
              <a:t>Letraset</a:t>
            </a:r>
            <a:r>
              <a:rPr lang="en-US" sz="1350" dirty="0"/>
              <a:t> sheets containing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passages, and more recently with desktop publishing software like Aldus PageMaker including versions of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.</a:t>
            </a:r>
            <a:endParaRPr lang="ru-RU" sz="1350" dirty="0"/>
          </a:p>
          <a:p>
            <a:r>
              <a:rPr lang="ru-RU" sz="1350" dirty="0" err="1"/>
              <a:t>Лрлрлрлрлрлрл</a:t>
            </a:r>
            <a:r>
              <a:rPr lang="ru-RU" sz="1350" dirty="0"/>
              <a:t> </a:t>
            </a:r>
            <a:r>
              <a:rPr lang="ru-RU" sz="1350" dirty="0" err="1"/>
              <a:t>толтлтл</a:t>
            </a:r>
            <a:r>
              <a:rPr lang="ru-RU" sz="1350" dirty="0"/>
              <a:t> </a:t>
            </a:r>
            <a:r>
              <a:rPr lang="ru-RU" sz="1350" dirty="0" err="1"/>
              <a:t>лоролол</a:t>
            </a:r>
            <a:r>
              <a:rPr lang="ru-RU" sz="1350" dirty="0"/>
              <a:t> </a:t>
            </a:r>
            <a:r>
              <a:rPr lang="ru-RU" sz="1350" dirty="0" err="1"/>
              <a:t>рллорлрлорл</a:t>
            </a:r>
            <a:r>
              <a:rPr lang="ru-RU" sz="1350" dirty="0"/>
              <a:t> </a:t>
            </a:r>
            <a:r>
              <a:rPr lang="ru-RU" sz="1350" dirty="0" err="1"/>
              <a:t>олтол</a:t>
            </a:r>
            <a:r>
              <a:rPr lang="ru-RU" sz="1350" dirty="0"/>
              <a:t>.</a:t>
            </a:r>
            <a:endParaRPr lang="en-US" sz="135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64955"/>
              </p:ext>
            </p:extLst>
          </p:nvPr>
        </p:nvGraphicFramePr>
        <p:xfrm>
          <a:off x="-1295400" y="-1066800"/>
          <a:ext cx="45720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8153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  <a:tr h="8153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62800" y="30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SomeWord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81500" y="1524634"/>
            <a:ext cx="3429000" cy="44550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/>
              <a:t> Where does it come from?</a:t>
            </a:r>
          </a:p>
          <a:p>
            <a:r>
              <a:rPr lang="en-US" sz="1350" dirty="0"/>
              <a:t>Contrary to popular belief,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1350" dirty="0" err="1"/>
              <a:t>consectetur</a:t>
            </a:r>
            <a:r>
              <a:rPr lang="en-US" sz="1350" dirty="0"/>
              <a:t>, from a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passage, and going through the cites of the word in classical literature, discovered the </a:t>
            </a:r>
            <a:r>
              <a:rPr lang="en-US" sz="1350" dirty="0" err="1"/>
              <a:t>undoubtable</a:t>
            </a:r>
            <a:r>
              <a:rPr lang="en-US" sz="1350" dirty="0"/>
              <a:t> source.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comes from sections 1.10.32 and 1.10.33 of "de </a:t>
            </a:r>
            <a:r>
              <a:rPr lang="en-US" sz="1350" dirty="0" err="1"/>
              <a:t>Finibus</a:t>
            </a:r>
            <a:r>
              <a:rPr lang="en-US" sz="1350" dirty="0"/>
              <a:t> </a:t>
            </a:r>
            <a:r>
              <a:rPr lang="en-US" sz="1350" dirty="0" err="1"/>
              <a:t>Bonorum</a:t>
            </a:r>
            <a:r>
              <a:rPr lang="en-US" sz="1350" dirty="0"/>
              <a:t> et </a:t>
            </a:r>
            <a:r>
              <a:rPr lang="en-US" sz="1350" dirty="0" err="1"/>
              <a:t>Malorum</a:t>
            </a:r>
            <a:r>
              <a:rPr lang="en-US" sz="1350" dirty="0"/>
              <a:t>" (The Extremes of Good and Evil) by Cicero, written in 45 BC. This book is a treatise on the theory of ethics, very popular during the Renaissance. The first line of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, "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dolor sit </a:t>
            </a:r>
            <a:r>
              <a:rPr lang="en-US" sz="1350" dirty="0" err="1"/>
              <a:t>amet</a:t>
            </a:r>
            <a:r>
              <a:rPr lang="en-US" sz="1350" dirty="0"/>
              <a:t>..", comes from a line in section 1.10.32.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815454271"/>
              </p:ext>
            </p:extLst>
          </p:nvPr>
        </p:nvGraphicFramePr>
        <p:xfrm>
          <a:off x="8153400" y="457200"/>
          <a:ext cx="2286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41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1500" y="1940132"/>
            <a:ext cx="3429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/>
              <a:t>What is LOREM IPSUM?</a:t>
            </a:r>
          </a:p>
          <a:p>
            <a:r>
              <a:rPr lang="en-US" sz="1350" b="1" dirty="0" err="1"/>
              <a:t>Lorem</a:t>
            </a:r>
            <a:r>
              <a:rPr lang="en-US" sz="1350" b="1" dirty="0"/>
              <a:t> </a:t>
            </a:r>
            <a:r>
              <a:rPr lang="en-US" sz="1350" b="1" dirty="0" err="1"/>
              <a:t>Ipsum</a:t>
            </a:r>
            <a:r>
              <a:rPr lang="en-US" sz="1350" dirty="0"/>
              <a:t> is simply dummy text of the printing and typesetting industry.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350" dirty="0" err="1"/>
              <a:t>popularised</a:t>
            </a:r>
            <a:r>
              <a:rPr lang="en-US" sz="1350" dirty="0"/>
              <a:t> in the 1960s with the release of </a:t>
            </a:r>
            <a:r>
              <a:rPr lang="en-US" sz="1350" dirty="0" err="1"/>
              <a:t>Letraset</a:t>
            </a:r>
            <a:r>
              <a:rPr lang="en-US" sz="1350" dirty="0"/>
              <a:t> sheets containing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passages, and more recently with desktop publishing software like Aldus PageMaker including versions of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9543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221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Aparajita</vt:lpstr>
      <vt:lpstr>Arial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24</cp:revision>
  <dcterms:created xsi:type="dcterms:W3CDTF">2006-08-16T00:00:00Z</dcterms:created>
  <dcterms:modified xsi:type="dcterms:W3CDTF">2015-07-13T11:54:04Z</dcterms:modified>
</cp:coreProperties>
</file>