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371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This </a:t>
            </a:r>
            <a:r>
              <a:rPr lang="en-US" dirty="0" err="1" smtClean="0"/>
              <a:t>autoShape</a:t>
            </a:r>
            <a:r>
              <a:rPr lang="en-US" dirty="0" smtClean="0"/>
              <a:t> </a:t>
            </a:r>
            <a:r>
              <a:rPr lang="en-US" smtClean="0"/>
              <a:t>was loaded.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16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Pavlov</dc:creator>
  <cp:lastModifiedBy>Dmitriy Gruzin</cp:lastModifiedBy>
  <cp:revision>23</cp:revision>
  <dcterms:created xsi:type="dcterms:W3CDTF">2006-08-16T00:00:00Z</dcterms:created>
  <dcterms:modified xsi:type="dcterms:W3CDTF">2015-05-12T09:30:33Z</dcterms:modified>
</cp:coreProperties>
</file>