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41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655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663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883629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1814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025509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6582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1856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134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710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987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405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027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240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547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80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828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960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7818269"/>
              </p:ext>
            </p:extLst>
          </p:nvPr>
        </p:nvGraphicFramePr>
        <p:xfrm>
          <a:off x="1524000" y="1397000"/>
          <a:ext cx="60960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This is first</a:t>
                      </a:r>
                      <a:r>
                        <a:rPr lang="en-US" baseline="0" dirty="0" smtClean="0"/>
                        <a:t> cell in source document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This is third</a:t>
                      </a:r>
                      <a:r>
                        <a:rPr lang="en-US" baseline="0" dirty="0" smtClean="0"/>
                        <a:t> cell in source document</a:t>
                      </a: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This is</a:t>
                      </a:r>
                      <a:r>
                        <a:rPr lang="en-US" baseline="0" dirty="0" smtClean="0"/>
                        <a:t> cell</a:t>
                      </a:r>
                      <a:endParaRPr lang="ru-RU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This is second</a:t>
                      </a:r>
                      <a:r>
                        <a:rPr lang="en-US" baseline="0" dirty="0" smtClean="0"/>
                        <a:t> cell in source document</a:t>
                      </a: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This is </a:t>
                      </a:r>
                      <a:r>
                        <a:rPr lang="en-US" baseline="0" dirty="0" smtClean="0"/>
                        <a:t>cell of source document</a:t>
                      </a: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This is </a:t>
                      </a:r>
                      <a:r>
                        <a:rPr lang="en-US" smtClean="0"/>
                        <a:t>the last </a:t>
                      </a:r>
                      <a:r>
                        <a:rPr lang="en-US" baseline="0" smtClean="0"/>
                        <a:t>cell </a:t>
                      </a:r>
                      <a:r>
                        <a:rPr lang="en-US" baseline="0" dirty="0" smtClean="0"/>
                        <a:t>in source document</a:t>
                      </a:r>
                      <a:endParaRPr lang="ru-RU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5163501"/>
      </p:ext>
    </p:extLst>
  </p:cSld>
  <p:clrMapOvr>
    <a:masterClrMapping/>
  </p:clrMapOvr>
</p:sld>
</file>

<file path=ppt/theme/theme1.xml><?xml version="1.0" encoding="utf-8"?>
<a:theme xmlns:a="http://schemas.openxmlformats.org/drawingml/2006/main" name="Грань">
  <a:themeElements>
    <a:clrScheme name="Грань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Грань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рань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</TotalTime>
  <Words>38</Words>
  <Application>Microsoft Office PowerPoint</Application>
  <PresentationFormat>Экран (4:3)</PresentationFormat>
  <Paragraphs>6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Trebuchet MS</vt:lpstr>
      <vt:lpstr>Wingdings 3</vt:lpstr>
      <vt:lpstr>Грань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Dmitry Pavlov</dc:creator>
  <cp:lastModifiedBy>Dmitriy Gruzin</cp:lastModifiedBy>
  <cp:revision>24</cp:revision>
  <dcterms:created xsi:type="dcterms:W3CDTF">2006-08-16T00:00:00Z</dcterms:created>
  <dcterms:modified xsi:type="dcterms:W3CDTF">2015-05-12T09:37:43Z</dcterms:modified>
</cp:coreProperties>
</file>