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5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6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362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1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550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58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8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3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1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8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0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2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4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4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2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6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135515"/>
              </p:ext>
            </p:extLst>
          </p:nvPr>
        </p:nvGraphicFramePr>
        <p:xfrm>
          <a:off x="1524000" y="1397000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first</a:t>
                      </a:r>
                      <a:r>
                        <a:rPr lang="en-US" baseline="0" dirty="0" smtClean="0"/>
                        <a:t> cell in source document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third</a:t>
                      </a:r>
                      <a:r>
                        <a:rPr lang="en-US" baseline="0" dirty="0" smtClean="0"/>
                        <a:t> cell in source document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</a:t>
                      </a:r>
                      <a:r>
                        <a:rPr lang="en-US" baseline="0" dirty="0" smtClean="0"/>
                        <a:t> cell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second</a:t>
                      </a:r>
                      <a:r>
                        <a:rPr lang="en-US" baseline="0" dirty="0" smtClean="0"/>
                        <a:t> cell in source document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4 </a:t>
                      </a:r>
                      <a:r>
                        <a:rPr lang="en-US" baseline="0" dirty="0" smtClean="0"/>
                        <a:t>cell in source document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This is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163501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33</Words>
  <Application>Microsoft Office PowerPoint</Application>
  <PresentationFormat>Экран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Грань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Pavlov</dc:creator>
  <cp:lastModifiedBy>Dmitriy Gruzin</cp:lastModifiedBy>
  <cp:revision>26</cp:revision>
  <dcterms:created xsi:type="dcterms:W3CDTF">2006-08-16T00:00:00Z</dcterms:created>
  <dcterms:modified xsi:type="dcterms:W3CDTF">2015-05-12T10:09:01Z</dcterms:modified>
</cp:coreProperties>
</file>