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71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This Paragraph was </a:t>
            </a:r>
            <a:r>
              <a:rPr lang="en-US" dirty="0" smtClean="0"/>
              <a:t>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2015-05-12T09:34:27Z</dcterms:modified>
</cp:coreProperties>
</file>