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716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smtClean="0"/>
              <a:t>Lorem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</a:t>
            </a:r>
            <a:r>
              <a:rPr lang="en-US" dirty="0" smtClean="0"/>
              <a:t>unknown</a:t>
            </a:r>
            <a:r>
              <a:rPr lang="ru-RU" dirty="0"/>
              <a:t> </a:t>
            </a:r>
            <a:r>
              <a:rPr lang="en-US" dirty="0" smtClean="0"/>
              <a:t>printer </a:t>
            </a:r>
            <a:r>
              <a:rPr lang="en-US" dirty="0"/>
              <a:t>took a galley of type and scrambled it to make a type specimen book.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2015-05-12T09:32:39Z</dcterms:modified>
</cp:coreProperties>
</file>