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41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38400" y="152400"/>
            <a:ext cx="4572000" cy="7017306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b="1" dirty="0" smtClean="0"/>
              <a:t>Lorem </a:t>
            </a:r>
            <a:r>
              <a:rPr lang="en-US" b="1" dirty="0"/>
              <a:t>Ipsum</a:t>
            </a:r>
            <a:r>
              <a:rPr lang="en-US" dirty="0"/>
              <a:t> is simply dummy text of the printing and typesetting industry.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has been the industry's standard dummy text ever since the 1500s, when an </a:t>
            </a:r>
            <a:r>
              <a:rPr lang="en-US" dirty="0" smtClean="0"/>
              <a:t>unknown</a:t>
            </a:r>
            <a:r>
              <a:rPr lang="ru-RU" dirty="0"/>
              <a:t> </a:t>
            </a:r>
            <a:r>
              <a:rPr lang="en-US" dirty="0" smtClean="0"/>
              <a:t>printer </a:t>
            </a:r>
            <a:r>
              <a:rPr lang="en-US" dirty="0"/>
              <a:t>took a galley of type and scrambled it to make a type specimen book. It was </a:t>
            </a:r>
            <a:r>
              <a:rPr lang="en-US" dirty="0" err="1"/>
              <a:t>popularised</a:t>
            </a:r>
            <a:r>
              <a:rPr lang="en-US" dirty="0"/>
              <a:t> in the 1960s with the release of </a:t>
            </a:r>
            <a:r>
              <a:rPr lang="en-US" dirty="0" err="1"/>
              <a:t>Letraset</a:t>
            </a:r>
            <a:r>
              <a:rPr lang="en-US" dirty="0"/>
              <a:t> sheets containing Lorem Ipsum passages, and more recently with desktop publishing software like Aldus PageMaker including versions of Lorem Ipsum</a:t>
            </a:r>
            <a:r>
              <a:rPr lang="en-US" dirty="0" smtClean="0"/>
              <a:t>.</a:t>
            </a:r>
          </a:p>
          <a:p>
            <a:pPr algn="r"/>
            <a:r>
              <a:rPr lang="en-US" b="1" dirty="0"/>
              <a:t>Lorem Ipsum</a:t>
            </a:r>
            <a:r>
              <a:rPr lang="en-US" dirty="0"/>
              <a:t> is simply dummy text of the printing and typesetting industry. Lorem Ipsum has been the industry's standard du</a:t>
            </a:r>
            <a:r>
              <a:rPr lang="en-US" i="1" u="sng" dirty="0"/>
              <a:t>m</a:t>
            </a:r>
            <a:r>
              <a:rPr lang="en-US" dirty="0"/>
              <a:t>my text ever </a:t>
            </a:r>
            <a:r>
              <a:rPr lang="en-US" dirty="0" err="1"/>
              <a:t>sice</a:t>
            </a:r>
            <a:r>
              <a:rPr lang="en-US" dirty="0"/>
              <a:t> the 150s, when an unknown printer took a galley of type and scrambled t </a:t>
            </a:r>
            <a:r>
              <a:rPr lang="en-US" dirty="0" err="1"/>
              <a:t>toi</a:t>
            </a:r>
            <a:r>
              <a:rPr lang="en-US" dirty="0"/>
              <a:t> make a type specimen book. It has survived not only five centuries, but also the leap into electronic typesetting, remaining essentially unchanged. It was </a:t>
            </a:r>
            <a:r>
              <a:rPr lang="en-US" dirty="0" err="1"/>
              <a:t>popularised</a:t>
            </a:r>
            <a:r>
              <a:rPr lang="en-US" dirty="0"/>
              <a:t> in the 1960s with the release of </a:t>
            </a:r>
            <a:r>
              <a:rPr lang="en-US" dirty="0" err="1"/>
              <a:t>Letraset</a:t>
            </a:r>
            <a:r>
              <a:rPr lang="en-US" dirty="0"/>
              <a:t> sheets containing Lorem Ipsum passages, and more recently with desktop publishing software like Aldus PageMaker including versions of Lorem Ipsum.</a:t>
            </a:r>
            <a:endParaRPr lang="ru-RU" dirty="0"/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163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178</Words>
  <Application>Microsoft Office PowerPoint</Application>
  <PresentationFormat>Экран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Dmitry Pavlov</dc:creator>
  <cp:lastModifiedBy>Dmitriy Gruzin</cp:lastModifiedBy>
  <cp:revision>25</cp:revision>
  <dcterms:created xsi:type="dcterms:W3CDTF">2006-08-16T00:00:00Z</dcterms:created>
  <dcterms:modified xsi:type="dcterms:W3CDTF">2015-05-12T09:33:47Z</dcterms:modified>
</cp:coreProperties>
</file>