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36199"/>
              </p:ext>
            </p:extLst>
          </p:nvPr>
        </p:nvGraphicFramePr>
        <p:xfrm>
          <a:off x="1524000" y="1397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37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22</cp:revision>
  <dcterms:created xsi:type="dcterms:W3CDTF">2006-08-16T00:00:00Z</dcterms:created>
  <dcterms:modified xsi:type="dcterms:W3CDTF">2015-05-12T07:57:28Z</dcterms:modified>
</cp:coreProperties>
</file>