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898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Contrary </a:t>
            </a:r>
            <a:r>
              <a:rPr lang="en-US" dirty="0"/>
              <a:t>to popular belief, Lorem Ipsum is not simply random text. It has roots in a piece of classical Latin literature from 45 BC, making it over 2000 years old. </a:t>
            </a:r>
            <a:r>
              <a:rPr lang="en-US" dirty="0" err="1"/>
              <a:t>Vasily</a:t>
            </a:r>
            <a:r>
              <a:rPr lang="en-US" dirty="0"/>
              <a:t> </a:t>
            </a:r>
            <a:r>
              <a:rPr lang="en-US" dirty="0" err="1"/>
              <a:t>Pupkin</a:t>
            </a:r>
            <a:r>
              <a:rPr lang="en-US" dirty="0"/>
              <a:t>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</a:t>
            </a:r>
            <a:r>
              <a:rPr lang="en-US"/>
              <a:t>source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24</cp:revision>
  <dcterms:created xsi:type="dcterms:W3CDTF">2006-08-16T00:00:00Z</dcterms:created>
  <dcterms:modified xsi:type="dcterms:W3CDTF">2015-05-12T08:34:30Z</dcterms:modified>
</cp:coreProperties>
</file>