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29683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17884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8248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74</Words>
  <Application>Microsoft Office PowerPoint</Application>
  <PresentationFormat>Экран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Грань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24</cp:revision>
  <dcterms:created xsi:type="dcterms:W3CDTF">2006-08-16T00:00:00Z</dcterms:created>
  <dcterms:modified xsi:type="dcterms:W3CDTF">2015-05-12T08:15:44Z</dcterms:modified>
</cp:coreProperties>
</file>