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447800"/>
            <a:ext cx="3429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/>
              <a:t>What is L</a:t>
            </a:r>
            <a:r>
              <a:rPr lang="en-US" sz="1350" i="1" u="sng" dirty="0">
                <a:latin typeface="Aparajita" panose="020B0604020202020204" pitchFamily="34" charset="0"/>
                <a:cs typeface="Aparajita" panose="020B0604020202020204" pitchFamily="34" charset="0"/>
              </a:rPr>
              <a:t>O</a:t>
            </a:r>
            <a:r>
              <a:rPr lang="en-US" sz="1350" b="1" dirty="0"/>
              <a:t>REM IPSUM?</a:t>
            </a:r>
          </a:p>
          <a:p>
            <a:pPr algn="ctr"/>
            <a:r>
              <a:rPr lang="en-US" sz="1350" b="1" dirty="0" err="1"/>
              <a:t>Lorem</a:t>
            </a:r>
            <a:r>
              <a:rPr lang="en-US" sz="1350" b="1" dirty="0"/>
              <a:t> </a:t>
            </a:r>
            <a:r>
              <a:rPr lang="en-US" sz="1350" b="1" dirty="0" err="1"/>
              <a:t>Ipsum</a:t>
            </a:r>
            <a:r>
              <a:rPr lang="en-US" sz="1350" dirty="0"/>
              <a:t> is simply dummy text of the printing and typesetting industry. Lorem Ipsum has been the industry's standard du</a:t>
            </a:r>
            <a:r>
              <a:rPr lang="en-US" sz="1350" i="1" u="sng" dirty="0"/>
              <a:t>m</a:t>
            </a:r>
            <a:r>
              <a:rPr lang="en-US" sz="1350" dirty="0"/>
              <a:t>my text ever </a:t>
            </a:r>
            <a:r>
              <a:rPr lang="en-US" sz="1350" dirty="0" err="1"/>
              <a:t>sice</a:t>
            </a:r>
            <a:r>
              <a:rPr lang="en-US" sz="1350" dirty="0"/>
              <a:t> the 150s, when an unknown printer took a galley of type and scrambled t </a:t>
            </a:r>
            <a:r>
              <a:rPr lang="en-US" sz="1350" dirty="0" err="1"/>
              <a:t>toi</a:t>
            </a:r>
            <a:r>
              <a:rPr lang="en-US" sz="1350" dirty="0"/>
              <a:t> make a type specimen book. It has survived not only five centuries, but also the leap into electronic typesetting, remaining essentially unchanged. It was </a:t>
            </a:r>
            <a:r>
              <a:rPr lang="en-US" sz="1350" dirty="0" err="1"/>
              <a:t>popularised</a:t>
            </a:r>
            <a:r>
              <a:rPr lang="en-US" sz="1350" dirty="0"/>
              <a:t> in the 1960s with the release of </a:t>
            </a:r>
            <a:r>
              <a:rPr lang="en-US" sz="1350" dirty="0" err="1"/>
              <a:t>Letraset</a:t>
            </a:r>
            <a:r>
              <a:rPr lang="en-US" sz="1350" dirty="0"/>
              <a:t> sheets containing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passages, and more recently with desktop publishing software like Aldus PageMaker including versions of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.</a:t>
            </a:r>
            <a:endParaRPr lang="ru-RU" sz="1350" dirty="0"/>
          </a:p>
          <a:p>
            <a:r>
              <a:rPr lang="ru-RU" sz="1350" dirty="0" err="1"/>
              <a:t>Лрлрлрлрлрлрл</a:t>
            </a:r>
            <a:r>
              <a:rPr lang="ru-RU" sz="1350" dirty="0"/>
              <a:t> </a:t>
            </a:r>
            <a:r>
              <a:rPr lang="ru-RU" sz="1350" dirty="0" err="1"/>
              <a:t>толтлтл</a:t>
            </a:r>
            <a:r>
              <a:rPr lang="ru-RU" sz="1350" dirty="0"/>
              <a:t> </a:t>
            </a:r>
            <a:r>
              <a:rPr lang="ru-RU" sz="1350" dirty="0" err="1"/>
              <a:t>лоролол</a:t>
            </a:r>
            <a:r>
              <a:rPr lang="ru-RU" sz="1350" dirty="0"/>
              <a:t> </a:t>
            </a:r>
            <a:r>
              <a:rPr lang="ru-RU" sz="1350" dirty="0" err="1"/>
              <a:t>рллорлрлорл</a:t>
            </a:r>
            <a:r>
              <a:rPr lang="ru-RU" sz="1350" dirty="0"/>
              <a:t> </a:t>
            </a:r>
            <a:r>
              <a:rPr lang="ru-RU" sz="1350" dirty="0" err="1"/>
              <a:t>олтол</a:t>
            </a:r>
            <a:r>
              <a:rPr lang="ru-RU" sz="1350" dirty="0"/>
              <a:t>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110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Aparajita</vt:lpstr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21</cp:revision>
  <dcterms:created xsi:type="dcterms:W3CDTF">2006-08-16T00:00:00Z</dcterms:created>
  <dcterms:modified xsi:type="dcterms:W3CDTF">2015-05-12T07:50:52Z</dcterms:modified>
</cp:coreProperties>
</file>