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65097"/>
              </p:ext>
            </p:extLst>
          </p:nvPr>
        </p:nvGraphicFramePr>
        <p:xfrm>
          <a:off x="1524000" y="1397000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deleted column cell 1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third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cell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second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</a:t>
                      </a:r>
                      <a:r>
                        <a:rPr lang="en-US" baseline="0" dirty="0" smtClean="0"/>
                        <a:t>cell of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43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Грань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24</cp:revision>
  <dcterms:created xsi:type="dcterms:W3CDTF">2006-08-16T00:00:00Z</dcterms:created>
  <dcterms:modified xsi:type="dcterms:W3CDTF">2015-05-12T08:00:39Z</dcterms:modified>
</cp:coreProperties>
</file>