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46279"/>
              </p:ext>
            </p:extLst>
          </p:nvPr>
        </p:nvGraphicFramePr>
        <p:xfrm>
          <a:off x="1524000" y="1397000"/>
          <a:ext cx="6553200" cy="15824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8300"/>
                <a:gridCol w="2171700"/>
                <a:gridCol w="1104900"/>
                <a:gridCol w="1638300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i="1" dirty="0" err="1" smtClean="0">
                          <a:solidFill>
                            <a:schemeClr val="tx1"/>
                          </a:solidFill>
                          <a:effectLst/>
                        </a:rPr>
                        <a:t>Ggg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 smtClean="0">
                          <a:solidFill>
                            <a:schemeClr val="tx1"/>
                          </a:solidFill>
                          <a:effectLst/>
                        </a:rPr>
                        <a:t>fefe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 smtClean="0">
                          <a:solidFill>
                            <a:schemeClr val="tx1"/>
                          </a:solidFill>
                          <a:effectLst/>
                        </a:rPr>
                        <a:t>sdfdsdfs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 smtClean="0">
                          <a:solidFill>
                            <a:schemeClr val="tx1"/>
                          </a:solidFill>
                          <a:effectLst/>
                        </a:rPr>
                        <a:t>ffff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 smtClean="0">
                          <a:solidFill>
                            <a:schemeClr val="tx1"/>
                          </a:solidFill>
                          <a:effectLst/>
                        </a:rPr>
                        <a:t>sdff</a:t>
                      </a:r>
                      <a:endParaRPr lang="ru-RU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comparison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This is something else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7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differ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Paragraph differ, string differ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Isolate differ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do something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Дмитрий</cp:lastModifiedBy>
  <cp:revision>22</cp:revision>
  <dcterms:created xsi:type="dcterms:W3CDTF">2006-08-16T00:00:00Z</dcterms:created>
  <dcterms:modified xsi:type="dcterms:W3CDTF">2015-04-30T13:57:56Z</dcterms:modified>
</cp:coreProperties>
</file>