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58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522629"/>
              </p:ext>
            </p:extLst>
          </p:nvPr>
        </p:nvGraphicFramePr>
        <p:xfrm>
          <a:off x="1752600" y="3581400"/>
          <a:ext cx="40640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What is this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This is something else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7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 differ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Isolate differ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 do something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16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</Words>
  <Application>Microsoft Office PowerPoint</Application>
  <PresentationFormat>Экран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Pavlov</dc:creator>
  <cp:lastModifiedBy>Дмитрий</cp:lastModifiedBy>
  <cp:revision>18</cp:revision>
  <dcterms:created xsi:type="dcterms:W3CDTF">2006-08-16T00:00:00Z</dcterms:created>
  <dcterms:modified xsi:type="dcterms:W3CDTF">2015-04-17T12:47:44Z</dcterms:modified>
</cp:coreProperties>
</file>