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2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875953792"/>
        <c:axId val="-875955968"/>
      </c:barChart>
      <c:catAx>
        <c:axId val="-87595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875955968"/>
        <c:crosses val="autoZero"/>
        <c:auto val="1"/>
        <c:lblAlgn val="ctr"/>
        <c:lblOffset val="100"/>
        <c:noMultiLvlLbl val="0"/>
      </c:catAx>
      <c:valAx>
        <c:axId val="-875955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875953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62200" y="2743200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b="1" dirty="0"/>
              <a:t>What is LOREM IPSUM</a:t>
            </a:r>
            <a:r>
              <a:rPr lang="en-US" b="1" dirty="0" smtClean="0"/>
              <a:t>?</a:t>
            </a:r>
          </a:p>
          <a:p>
            <a:pPr algn="r"/>
            <a:endParaRPr lang="ru-RU" b="1" dirty="0" smtClean="0"/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ru-RU" b="1" i="1" u="sng" dirty="0" err="1" smtClean="0"/>
              <a:t>Олрлорлрлодо</a:t>
            </a:r>
            <a:endParaRPr lang="en-US" b="1" i="1" u="sng" dirty="0" smtClean="0"/>
          </a:p>
          <a:p>
            <a:pPr algn="r"/>
            <a:endParaRPr lang="en-US" b="1" dirty="0"/>
          </a:p>
          <a:p>
            <a:pPr algn="r"/>
            <a:r>
              <a:rPr lang="en-US" b="1" dirty="0" err="1"/>
              <a:t>Lorem</a:t>
            </a:r>
            <a:r>
              <a:rPr lang="en-US" b="1" dirty="0"/>
              <a:t> </a:t>
            </a:r>
            <a:r>
              <a:rPr lang="en-US" b="1" dirty="0" err="1"/>
              <a:t>Ipsum</a:t>
            </a:r>
            <a:r>
              <a:rPr lang="en-US" dirty="0"/>
              <a:t> 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when an </a:t>
            </a:r>
            <a:r>
              <a:rPr lang="en-US" dirty="0" smtClean="0"/>
              <a:t>unknown</a:t>
            </a:r>
            <a:r>
              <a:rPr lang="ru-RU" dirty="0"/>
              <a:t> </a:t>
            </a:r>
            <a:r>
              <a:rPr lang="en-US" dirty="0" smtClean="0"/>
              <a:t>printer </a:t>
            </a:r>
            <a:r>
              <a:rPr lang="en-US" dirty="0"/>
              <a:t>took a galley of type and scrambled it to make a type specimen book.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passages, and more recently with desktop publishing software like Aldus PageMaker including versions of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</a:t>
            </a:r>
          </a:p>
        </p:txBody>
      </p:sp>
      <p:sp>
        <p:nvSpPr>
          <p:cNvPr id="4" name="Rectangle 2"/>
          <p:cNvSpPr/>
          <p:nvPr/>
        </p:nvSpPr>
        <p:spPr>
          <a:xfrm>
            <a:off x="1447800" y="8382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What is </a:t>
            </a:r>
            <a:r>
              <a:rPr lang="en-US" i="1" dirty="0"/>
              <a:t>LOREM IPSUM?</a:t>
            </a:r>
          </a:p>
          <a:p>
            <a:r>
              <a:rPr lang="en-US" b="1" dirty="0" err="1"/>
              <a:t>Lorem</a:t>
            </a:r>
            <a:r>
              <a:rPr lang="en-US" b="1" dirty="0"/>
              <a:t> </a:t>
            </a:r>
            <a:r>
              <a:rPr lang="en-US" b="1" dirty="0" err="1"/>
              <a:t>Ipsum</a:t>
            </a:r>
            <a:r>
              <a:rPr lang="en-US" dirty="0"/>
              <a:t> 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when an unknown printer took a galley of type and scrambled 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6781800" y="65353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Sameword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516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889844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Where does it come from?</a:t>
            </a:r>
          </a:p>
          <a:p>
            <a:r>
              <a:rPr lang="en-US" dirty="0"/>
              <a:t>Contrary to popular belief,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not simply random text. It has roots in a piece of classical Latin literature from 45 BC, making it over 2000 years old. </a:t>
            </a:r>
            <a:r>
              <a:rPr lang="en-US" dirty="0" err="1"/>
              <a:t>Vasily</a:t>
            </a:r>
            <a:r>
              <a:rPr lang="en-US" dirty="0"/>
              <a:t> </a:t>
            </a:r>
            <a:r>
              <a:rPr lang="en-US" dirty="0" err="1"/>
              <a:t>Pupkin</a:t>
            </a:r>
            <a:r>
              <a:rPr lang="en-US" dirty="0"/>
              <a:t>, a Latin professor at Hampden-Sydney College in Virginia, looked up one of the more obscure Latin words, </a:t>
            </a:r>
            <a:r>
              <a:rPr lang="en-US" dirty="0" err="1"/>
              <a:t>consectetur</a:t>
            </a:r>
            <a:r>
              <a:rPr lang="en-US" dirty="0"/>
              <a:t>, from a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passage, and going through the cites of the word in classical literature, discovered the </a:t>
            </a:r>
            <a:r>
              <a:rPr lang="en-US" dirty="0" err="1"/>
              <a:t>undoubtable</a:t>
            </a:r>
            <a:r>
              <a:rPr lang="en-US" dirty="0"/>
              <a:t> source.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comes from sections 1.10.32 and 1.10.33 of "de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Bonorum</a:t>
            </a:r>
            <a:r>
              <a:rPr lang="en-US" dirty="0"/>
              <a:t> et </a:t>
            </a:r>
            <a:r>
              <a:rPr lang="en-US" dirty="0" err="1"/>
              <a:t>Malorum</a:t>
            </a:r>
            <a:r>
              <a:rPr lang="en-US" dirty="0"/>
              <a:t>" (The Extremes of Good and Evil) by Cicero, written in 45 BC. This book is a treatise on the theory of ethics, very popular during the Renaissance. The first line of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, "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..", comes from a line in section 1.10.32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latin typeface="Algerian" panose="04020705040A02060702" pitchFamily="82" charset="0"/>
              </a:rPr>
              <a:t>Hhhhhhhhh</a:t>
            </a:r>
            <a:r>
              <a:rPr lang="en-US" dirty="0" smtClean="0">
                <a:latin typeface="Algerian" panose="04020705040A02060702" pitchFamily="82" charset="0"/>
              </a:rPr>
              <a:t> </a:t>
            </a:r>
            <a:r>
              <a:rPr lang="en-US" dirty="0" err="1" smtClean="0">
                <a:latin typeface="Algerian" panose="04020705040A02060702" pitchFamily="82" charset="0"/>
              </a:rPr>
              <a:t>jjjjjjjjjjj</a:t>
            </a:r>
            <a:r>
              <a:rPr lang="en-US" dirty="0" smtClean="0">
                <a:latin typeface="Algerian" panose="04020705040A02060702" pitchFamily="82" charset="0"/>
              </a:rPr>
              <a:t> </a:t>
            </a:r>
            <a:r>
              <a:rPr lang="en-US" dirty="0" err="1" smtClean="0">
                <a:latin typeface="Algerian" panose="04020705040A02060702" pitchFamily="82" charset="0"/>
              </a:rPr>
              <a:t>kkkkkkkkk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1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105080393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7678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294</Words>
  <Application>Microsoft Office PowerPoint</Application>
  <PresentationFormat>Экран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Algerian</vt:lpstr>
      <vt:lpstr>Arial</vt:lpstr>
      <vt:lpstr>Calibri</vt:lpstr>
      <vt:lpstr>Office Theme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Pavlov</dc:creator>
  <cp:lastModifiedBy>Dmitriy Gruzin</cp:lastModifiedBy>
  <cp:revision>22</cp:revision>
  <dcterms:created xsi:type="dcterms:W3CDTF">2006-08-16T00:00:00Z</dcterms:created>
  <dcterms:modified xsi:type="dcterms:W3CDTF">2015-06-02T14:07:30Z</dcterms:modified>
</cp:coreProperties>
</file>