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2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8" r:id="rId3"/>
    <p:sldId id="260" r:id="rId4"/>
    <p:sldId id="262" r:id="rId5"/>
    <p:sldId id="264" r:id="rId6"/>
  </p:sldIdLst>
  <p:sldSz cx="9144000" cy="6858000" type="screen4x3"/>
  <p:notesSz cx="6858000" cy="9144000"/>
  <p:custDataLst>
    <p:tags r:id="rId7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Some author" initials="S.A.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6-05-18T15:56:15.3260075+03:00" idx="1">
    <p:pos x="80" y="80"/>
    <p:text>some comment</p:tex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6-05-18T15:56:15.3270105+03:00" idx="2">
    <p:pos x="80" y="80"/>
    <p:text>some comment</p:text>
  </p:cm>
</p:cmLst>
</file>

<file path=ppt/comments/comment3.xml><?xml version="1.0" encoding="utf-8"?>
<p:cmLst xmlns:a="http://schemas.openxmlformats.org/drawingml/2006/main" xmlns:p="http://schemas.openxmlformats.org/presentationml/2006/main">
  <p:cm authorId="0" dt="2016-05-18T15:56:15.3270105+03:00" idx="3">
    <p:pos x="80" y="80"/>
    <p:text>some comment</p:text>
  </p:cm>
</p:cmLst>
</file>

<file path=ppt/comments/comment4.xml><?xml version="1.0" encoding="utf-8"?>
<p:cmLst xmlns:a="http://schemas.openxmlformats.org/drawingml/2006/main" xmlns:p="http://schemas.openxmlformats.org/presentationml/2006/main">
  <p:cm authorId="0" dt="2016-05-18T15:56:15.3280093+03:00" idx="4">
    <p:pos x="80" y="80"/>
    <p:text>some comment</p:tex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1.xml" /><Relationship Id="rId3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comments" Target="../comments/comment2.xml" /><Relationship Id="rId3" Type="http://schemas.openxmlformats.org/officeDocument/2006/relationships/image" Target="../media/image1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comments" Target="../comments/comment3.xml" /><Relationship Id="rId3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comments" Target="../comments/comment4.xml" /><Relationship Id="rId3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Sub-Heading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" y="1905000"/>
            <a:ext cx="2336800" cy="71120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Sub-Heading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" y="1905000"/>
            <a:ext cx="2336800" cy="71120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Sub-Heading</a:t>
            </a:r>
          </a:p>
        </p:txBody>
      </p:sp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" y="1905000"/>
            <a:ext cx="2336800" cy="71120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Slide Title Sub-Heading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text styles</a:t>
            </a:r>
          </a:p>
        </p:txBody>
      </p:sp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635000" y="1905000"/>
            <a:ext cx="2336800" cy="711200"/>
          </a:xfrm>
          <a:prstGeom prst="rect">
            <a:avLst/>
          </a:prstGeom>
          <a:effectLst/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8000"/>
  <p:tag name="AS_OS" val="Microsoft Windows NT 6.3.9600.0"/>
  <p:tag name="AS_RELEASE_DATE" val="2016.02.29"/>
  <p:tag name="AS_TITLE" val="Aspose.Slides for .NET 2.0"/>
  <p:tag name="AS_VERSION" val="16.2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Ýêðàí (4:3)</PresentationFormat>
  <TotalTime>1</TotalTime>
  <SharedDoc>0</SharedDoc>
  <Application>Aspose.Slides for .NET</Application>
  <AppVersion>16.0200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2016-05-18T15:56:15.324</cp:lastPrinted>
  <dcterms:created xsi:type="dcterms:W3CDTF">2016-05-18T12:56:15Z</dcterms:created>
  <dcterms:modified xsi:type="dcterms:W3CDTF">2016-05-18T12:56:15Z</dcterms:modified>
</cp:coreProperties>
</file>