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Ball+Hit+Cheer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70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0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0</TotalTime>
  <Words>2</Words>
  <Application>Microsoft Office PowerPoint</Application>
  <PresentationFormat>Widescreen</PresentationFormat>
  <Paragraphs>1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Bookman Old Style</vt:lpstr>
      <vt:lpstr>Rockwell</vt:lpstr>
      <vt:lpstr>Damask</vt:lpstr>
      <vt:lpstr>The title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title</dc:title>
  <dc:creator>Vladimir Litvinchik</dc:creator>
  <cp:lastModifiedBy>Vladimir Litvinchik</cp:lastModifiedBy>
  <cp:revision>1</cp:revision>
  <dcterms:created xsi:type="dcterms:W3CDTF">2016-09-22T11:57:51Z</dcterms:created>
  <dcterms:modified xsi:type="dcterms:W3CDTF">2016-09-22T11:58:48Z</dcterms:modified>
</cp:coreProperties>
</file>