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65" r:id="rId9"/>
    <p:sldId id="267" r:id="rId10"/>
    <p:sldId id="266" r:id="rId11"/>
    <p:sldId id="262" r:id="rId12"/>
    <p:sldId id="26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63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3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2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7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3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1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74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82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249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24EF-E3CF-4685-BFAA-62EDF539F86C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0FF4-58B6-40E1-BB23-EF6A6FE92E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8112" y="307744"/>
            <a:ext cx="4295775" cy="1263535"/>
          </a:xfrm>
        </p:spPr>
        <p:txBody>
          <a:bodyPr>
            <a:normAutofit/>
          </a:bodyPr>
          <a:lstStyle/>
          <a:p>
            <a:r>
              <a:rPr lang="hu-HU" sz="2800" b="1" dirty="0"/>
              <a:t>Baranya Vármegyei </a:t>
            </a:r>
            <a:r>
              <a:rPr lang="hu-HU" sz="2800" b="1" dirty="0" err="1"/>
              <a:t>SzC</a:t>
            </a:r>
            <a:r>
              <a:rPr lang="hu-HU" sz="2800" b="1" dirty="0"/>
              <a:t> Radnóti Miklós Közgazdasági Technikum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946967" y="4804756"/>
            <a:ext cx="3469178" cy="168332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Made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  <a:p>
            <a:r>
              <a:rPr lang="hu-HU" dirty="0" err="1"/>
              <a:t>Baczur</a:t>
            </a:r>
            <a:r>
              <a:rPr lang="hu-HU" dirty="0"/>
              <a:t> Zsolt,</a:t>
            </a:r>
          </a:p>
          <a:p>
            <a:r>
              <a:rPr lang="hu-HU" dirty="0"/>
              <a:t>Békés Zoltán,</a:t>
            </a:r>
          </a:p>
          <a:p>
            <a:r>
              <a:rPr lang="hu-HU" dirty="0"/>
              <a:t>Magyar Tamás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4" y="2540317"/>
            <a:ext cx="6343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Frontend Testing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97879" y="2521059"/>
            <a:ext cx="799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Browser compatibility: Chrome, Firefox</a:t>
            </a:r>
            <a:r>
              <a:rPr lang="hu-HU" sz="2800" dirty="0"/>
              <a:t>, </a:t>
            </a:r>
            <a:r>
              <a:rPr lang="hu-HU" sz="2800" dirty="0" err="1"/>
              <a:t>Brave</a:t>
            </a:r>
            <a:r>
              <a:rPr lang="en-US" sz="2800" dirty="0"/>
              <a:t>, Edge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responsiveness on different devices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6214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Future</a:t>
            </a:r>
            <a:r>
              <a:rPr lang="hu-HU" sz="4000" b="1" dirty="0"/>
              <a:t> of </a:t>
            </a:r>
            <a:r>
              <a:rPr lang="hu-HU" sz="4000" b="1" dirty="0" err="1"/>
              <a:t>this</a:t>
            </a:r>
            <a:r>
              <a:rPr lang="hu-HU" sz="4000" b="1" dirty="0"/>
              <a:t> project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238375" y="2721113"/>
            <a:ext cx="602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Implement</a:t>
            </a:r>
            <a:r>
              <a:rPr lang="hu-HU" sz="2800" dirty="0"/>
              <a:t> </a:t>
            </a:r>
            <a:r>
              <a:rPr lang="hu-HU" sz="2800" dirty="0" err="1"/>
              <a:t>Dark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Can</a:t>
            </a:r>
            <a:r>
              <a:rPr lang="hu-HU" sz="2800" dirty="0"/>
              <a:t> be </a:t>
            </a:r>
            <a:r>
              <a:rPr lang="hu-HU" sz="2800" dirty="0" err="1"/>
              <a:t>used</a:t>
            </a:r>
            <a:r>
              <a:rPr lang="hu-HU" sz="2800" dirty="0"/>
              <a:t> in </a:t>
            </a:r>
            <a:r>
              <a:rPr lang="hu-HU" sz="2800" dirty="0" err="1"/>
              <a:t>different</a:t>
            </a:r>
            <a:r>
              <a:rPr lang="hu-HU" sz="2800" dirty="0"/>
              <a:t> </a:t>
            </a:r>
            <a:r>
              <a:rPr lang="hu-HU" sz="2800" dirty="0" err="1"/>
              <a:t>languages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2342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4484" y="2576513"/>
            <a:ext cx="8963025" cy="1181099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9DF7"/>
                </a:solidFill>
              </a:rPr>
              <a:t>THANK YOU FOR YOUR ATTENTION!</a:t>
            </a:r>
            <a:endParaRPr lang="hu-HU" sz="4800" dirty="0">
              <a:solidFill>
                <a:srgbClr val="009DF7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32" y="197167"/>
            <a:ext cx="2252931" cy="4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-1" y="95250"/>
            <a:ext cx="12192000" cy="552449"/>
          </a:xfrm>
        </p:spPr>
        <p:txBody>
          <a:bodyPr>
            <a:noAutofit/>
          </a:bodyPr>
          <a:lstStyle/>
          <a:p>
            <a:r>
              <a:rPr lang="hu-HU" sz="4000" b="1" dirty="0"/>
              <a:t>The </a:t>
            </a:r>
            <a:r>
              <a:rPr lang="hu-HU" sz="4000" b="1" dirty="0" err="1"/>
              <a:t>purpose</a:t>
            </a:r>
            <a:r>
              <a:rPr lang="hu-HU" sz="4000" b="1" dirty="0"/>
              <a:t> of </a:t>
            </a:r>
            <a:r>
              <a:rPr lang="hu-HU" sz="4000" b="1" dirty="0" err="1"/>
              <a:t>the</a:t>
            </a:r>
            <a:r>
              <a:rPr lang="hu-HU" sz="4000" b="1" dirty="0"/>
              <a:t> project</a:t>
            </a:r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>
          <a:xfrm>
            <a:off x="1971675" y="2039938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friendly</a:t>
            </a:r>
            <a:r>
              <a:rPr lang="hu-HU" dirty="0"/>
              <a:t>, modern and </a:t>
            </a:r>
            <a:r>
              <a:rPr lang="hu-HU" dirty="0" err="1"/>
              <a:t>minimalist</a:t>
            </a:r>
            <a:r>
              <a:rPr lang="hu-HU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4127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85725"/>
            <a:ext cx="12192000" cy="654281"/>
          </a:xfrm>
        </p:spPr>
        <p:txBody>
          <a:bodyPr>
            <a:normAutofit/>
          </a:bodyPr>
          <a:lstStyle/>
          <a:p>
            <a:r>
              <a:rPr lang="hu-HU" sz="4000" b="1" dirty="0" err="1"/>
              <a:t>Teamwork</a:t>
            </a:r>
            <a:r>
              <a:rPr lang="hu-HU" sz="4000" b="1" dirty="0"/>
              <a:t>, </a:t>
            </a:r>
            <a:r>
              <a:rPr lang="hu-HU" sz="4000" b="1" dirty="0" err="1"/>
              <a:t>communication</a:t>
            </a:r>
            <a:endParaRPr lang="hu-HU" sz="4000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9" y="2767093"/>
            <a:ext cx="2552700" cy="14358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892" y="2949271"/>
            <a:ext cx="2890838" cy="107153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147887" y="1763518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Database</a:t>
            </a:r>
            <a:r>
              <a:rPr lang="hu-HU" sz="2800" dirty="0"/>
              <a:t>, Backend, Frontend </a:t>
            </a:r>
            <a:r>
              <a:rPr lang="hu-HU" sz="2800" dirty="0" err="1"/>
              <a:t>separation</a:t>
            </a:r>
            <a:endParaRPr lang="hu-HU" sz="2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2147887" y="2425720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communication</a:t>
            </a:r>
            <a:r>
              <a:rPr lang="hu-HU" sz="2800" dirty="0"/>
              <a:t> and </a:t>
            </a:r>
            <a:r>
              <a:rPr lang="hu-HU" sz="2800" dirty="0" err="1"/>
              <a:t>teamwork</a:t>
            </a:r>
            <a:r>
              <a:rPr lang="hu-HU" sz="2800" dirty="0"/>
              <a:t>: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2162175" y="3986423"/>
            <a:ext cx="1002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Program </a:t>
            </a:r>
            <a:r>
              <a:rPr lang="hu-HU" sz="2800" dirty="0" err="1"/>
              <a:t>used</a:t>
            </a:r>
            <a:r>
              <a:rPr lang="hu-HU" sz="2800" dirty="0"/>
              <a:t> </a:t>
            </a:r>
            <a:r>
              <a:rPr lang="hu-HU" sz="2800" dirty="0" err="1"/>
              <a:t>for</a:t>
            </a:r>
            <a:r>
              <a:rPr lang="hu-HU" sz="2800" dirty="0"/>
              <a:t> </a:t>
            </a:r>
            <a:r>
              <a:rPr lang="hu-HU" sz="2800" dirty="0" err="1"/>
              <a:t>work</a:t>
            </a:r>
            <a:r>
              <a:rPr lang="hu-HU" sz="2800" dirty="0"/>
              <a:t>:</a:t>
            </a:r>
          </a:p>
        </p:txBody>
      </p:sp>
      <p:pic>
        <p:nvPicPr>
          <p:cNvPr id="4100" name="Picture 4" descr="File:Visual Studio Code 1.35 icon.sv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87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ampp Logo transparent PNG - Stick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287" y="4769421"/>
            <a:ext cx="91033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le type drawio&quot; Icon - Download for free – Iconduc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99" y="4769421"/>
            <a:ext cx="914400" cy="914400"/>
          </a:xfrm>
          <a:prstGeom prst="rect">
            <a:avLst/>
          </a:prstGeom>
        </p:spPr>
      </p:pic>
      <p:pic>
        <p:nvPicPr>
          <p:cNvPr id="1026" name="Picture 2" descr="phpMyAdmin Logo PNG Vector, Icon (4096 x 4096) Free download">
            <a:extLst>
              <a:ext uri="{FF2B5EF4-FFF2-40B4-BE49-F238E27FC236}">
                <a16:creationId xmlns:a16="http://schemas.microsoft.com/office/drawing/2014/main" id="{5CE924AA-09CA-8038-C92B-A5A9E2D1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835" y="476942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0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Functions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3352800" y="2219325"/>
            <a:ext cx="7477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sales</a:t>
            </a:r>
            <a:r>
              <a:rPr lang="hu-HU" sz="2800" dirty="0"/>
              <a:t> </a:t>
            </a:r>
            <a:r>
              <a:rPr lang="hu-HU" sz="2800" dirty="0" err="1"/>
              <a:t>with</a:t>
            </a:r>
            <a:r>
              <a:rPr lang="hu-HU" sz="2800" dirty="0"/>
              <a:t> and </a:t>
            </a:r>
            <a:r>
              <a:rPr lang="hu-HU" sz="2800" dirty="0" err="1"/>
              <a:t>create</a:t>
            </a:r>
            <a:r>
              <a:rPr lang="hu-HU" sz="2800" dirty="0"/>
              <a:t> </a:t>
            </a:r>
            <a:r>
              <a:rPr lang="hu-HU" sz="2800" dirty="0" err="1"/>
              <a:t>bills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products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partners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Add and </a:t>
            </a:r>
            <a:r>
              <a:rPr lang="hu-HU" sz="2800" dirty="0" err="1"/>
              <a:t>manage</a:t>
            </a:r>
            <a:r>
              <a:rPr lang="hu-HU" sz="2800" dirty="0"/>
              <a:t> </a:t>
            </a:r>
            <a:r>
              <a:rPr lang="hu-HU" sz="2800" dirty="0" err="1"/>
              <a:t>employees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628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/>
              <a:t>Database</a:t>
            </a:r>
            <a:endParaRPr lang="hu-HU" sz="4000" b="1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7436" y="2090172"/>
            <a:ext cx="7477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sales - sales (date, partner ID, seller ID)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products - products (name, price, stock)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partners - partners (company name, tax number, address)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employees - employees (name, email, password, role, position)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2811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Backend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3038473" y="1012954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+ MVC</a:t>
            </a:r>
            <a:r>
              <a:rPr lang="hu-HU" sz="2800" dirty="0"/>
              <a:t> + </a:t>
            </a:r>
            <a:r>
              <a:rPr lang="en-US" sz="2800" dirty="0"/>
              <a:t>Router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Role</a:t>
            </a:r>
            <a:r>
              <a:rPr lang="hu-HU" sz="2800" dirty="0"/>
              <a:t> </a:t>
            </a:r>
            <a:r>
              <a:rPr lang="hu-HU" sz="2800" dirty="0" err="1"/>
              <a:t>authentication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Session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Password hashing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Generate</a:t>
            </a:r>
            <a:r>
              <a:rPr lang="hu-HU" sz="2800" dirty="0"/>
              <a:t> PDF </a:t>
            </a:r>
            <a:r>
              <a:rPr lang="hu-HU" sz="2800" dirty="0" err="1"/>
              <a:t>bills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CRUD </a:t>
            </a:r>
            <a:r>
              <a:rPr lang="hu-HU" sz="2800" dirty="0" err="1"/>
              <a:t>operations</a:t>
            </a:r>
            <a:r>
              <a:rPr lang="hu-HU" sz="2800" dirty="0"/>
              <a:t>: </a:t>
            </a:r>
            <a:r>
              <a:rPr lang="hu-HU" sz="2800" dirty="0" err="1"/>
              <a:t>products</a:t>
            </a:r>
            <a:r>
              <a:rPr lang="hu-HU" sz="2800" dirty="0"/>
              <a:t>, </a:t>
            </a:r>
            <a:r>
              <a:rPr lang="hu-HU" sz="2800" dirty="0" err="1"/>
              <a:t>partners</a:t>
            </a:r>
            <a:r>
              <a:rPr lang="hu-HU" sz="2800" dirty="0"/>
              <a:t>, </a:t>
            </a:r>
            <a:r>
              <a:rPr lang="hu-HU" sz="2800" dirty="0" err="1"/>
              <a:t>employees</a:t>
            </a:r>
            <a:r>
              <a:rPr lang="hu-HU" sz="2800" dirty="0"/>
              <a:t>, </a:t>
            </a:r>
            <a:r>
              <a:rPr lang="hu-HU" sz="2800" dirty="0" err="1"/>
              <a:t>sales</a:t>
            </a:r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PDF </a:t>
            </a:r>
            <a:r>
              <a:rPr lang="hu-HU" sz="2800" dirty="0" err="1"/>
              <a:t>invoice</a:t>
            </a:r>
            <a:r>
              <a:rPr lang="hu-HU" sz="2800" dirty="0"/>
              <a:t> </a:t>
            </a:r>
            <a:r>
              <a:rPr lang="hu-HU" sz="2800" dirty="0" err="1"/>
              <a:t>generation</a:t>
            </a:r>
            <a:r>
              <a:rPr lang="hu-HU" sz="2800" dirty="0"/>
              <a:t> – TCPDF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Error</a:t>
            </a:r>
            <a:r>
              <a:rPr lang="hu-HU" sz="2800" dirty="0"/>
              <a:t> </a:t>
            </a:r>
            <a:r>
              <a:rPr lang="hu-HU" sz="2800" dirty="0" err="1"/>
              <a:t>handling</a:t>
            </a:r>
            <a:r>
              <a:rPr lang="hu-HU" sz="2800" dirty="0"/>
              <a:t>, </a:t>
            </a:r>
            <a:r>
              <a:rPr lang="hu-HU" sz="2800" dirty="0" err="1"/>
              <a:t>validation</a:t>
            </a:r>
            <a:r>
              <a:rPr lang="hu-HU" sz="2800" dirty="0"/>
              <a:t> (</a:t>
            </a:r>
            <a:r>
              <a:rPr lang="hu-HU" sz="2800" dirty="0" err="1"/>
              <a:t>e.g</a:t>
            </a:r>
            <a:r>
              <a:rPr lang="hu-HU" sz="2800" dirty="0"/>
              <a:t>. </a:t>
            </a:r>
            <a:r>
              <a:rPr lang="hu-HU" sz="2800" dirty="0" err="1"/>
              <a:t>handling</a:t>
            </a:r>
            <a:r>
              <a:rPr lang="hu-HU" sz="2800" dirty="0"/>
              <a:t> </a:t>
            </a:r>
            <a:r>
              <a:rPr lang="hu-HU" sz="2800" dirty="0" err="1"/>
              <a:t>empty</a:t>
            </a:r>
            <a:r>
              <a:rPr lang="hu-HU" sz="2800" dirty="0"/>
              <a:t> </a:t>
            </a:r>
            <a:r>
              <a:rPr lang="hu-HU" sz="2800" dirty="0" err="1"/>
              <a:t>fields</a:t>
            </a:r>
            <a:r>
              <a:rPr lang="hu-HU" sz="2800" dirty="0"/>
              <a:t>, non-</a:t>
            </a:r>
            <a:r>
              <a:rPr lang="hu-HU" sz="2800" dirty="0" err="1"/>
              <a:t>existent</a:t>
            </a:r>
            <a:r>
              <a:rPr lang="hu-HU" sz="2800" dirty="0"/>
              <a:t> </a:t>
            </a:r>
            <a:r>
              <a:rPr lang="hu-HU" sz="2800" dirty="0" err="1"/>
              <a:t>data</a:t>
            </a:r>
            <a:r>
              <a:rPr lang="hu-HU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/>
              <a:t>Prepared</a:t>
            </a:r>
            <a:r>
              <a:rPr lang="hu-HU" sz="2800" dirty="0"/>
              <a:t> </a:t>
            </a:r>
            <a:r>
              <a:rPr lang="hu-HU" sz="2800" dirty="0" err="1"/>
              <a:t>statements</a:t>
            </a:r>
            <a:r>
              <a:rPr lang="hu-HU" sz="2800" dirty="0"/>
              <a:t> </a:t>
            </a:r>
            <a:r>
              <a:rPr lang="hu-HU" sz="2800" dirty="0" err="1"/>
              <a:t>against</a:t>
            </a:r>
            <a:r>
              <a:rPr lang="hu-HU" sz="2800" dirty="0"/>
              <a:t> SQL </a:t>
            </a:r>
            <a:r>
              <a:rPr lang="hu-HU" sz="2800" dirty="0" err="1"/>
              <a:t>injection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7491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Frontend </a:t>
            </a:r>
            <a:r>
              <a:rPr lang="hu-HU" sz="4000" b="1" dirty="0" err="1"/>
              <a:t>languages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3405186" y="2305615"/>
            <a:ext cx="6029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Html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TailwindCSS</a:t>
            </a:r>
            <a:r>
              <a:rPr lang="hu-H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287472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Forms and interactions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97879" y="2521059"/>
            <a:ext cx="79962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Validation at login and data entry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error messages (</a:t>
            </a:r>
            <a:r>
              <a:rPr lang="hu-HU" sz="2800" dirty="0" err="1"/>
              <a:t>red</a:t>
            </a:r>
            <a:r>
              <a:rPr lang="en-US" sz="2800" dirty="0"/>
              <a:t> error message)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fields (e.g. when adding a new product)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465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-1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UI and UX</a:t>
            </a:r>
            <a:endParaRPr lang="hu-HU" sz="4000" b="1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97879" y="2521059"/>
            <a:ext cx="9427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Recyclable </a:t>
            </a:r>
            <a:r>
              <a:rPr lang="en-US" sz="2800" dirty="0" err="1"/>
              <a:t>componentsE.g</a:t>
            </a:r>
            <a:r>
              <a:rPr lang="en-US" sz="2800" dirty="0"/>
              <a:t>. Button, Card, </a:t>
            </a:r>
            <a:r>
              <a:rPr lang="en-US" sz="2800" dirty="0" err="1"/>
              <a:t>FormInput</a:t>
            </a:r>
            <a:r>
              <a:rPr lang="en-US" sz="2800" dirty="0"/>
              <a:t> type UI elements reused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design and logic – maintainability</a:t>
            </a:r>
            <a:endParaRPr lang="hu-H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Troubleshooting and feedback</a:t>
            </a:r>
            <a:r>
              <a:rPr lang="hu-HU" sz="2800" dirty="0"/>
              <a:t> -</a:t>
            </a:r>
            <a:r>
              <a:rPr lang="en-US" sz="2800" dirty="0"/>
              <a:t>Display of successful or unsuccessful message after actions (e.g. "Product added", "Error occurred")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795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296</Words>
  <Application>Microsoft Office PowerPoint</Application>
  <PresentationFormat>Szélesvásznú</PresentationFormat>
  <Paragraphs>53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Baranya Vármegyei SzC Radnóti Miklós Közgazdasági Technikum</vt:lpstr>
      <vt:lpstr>The purpose of the project</vt:lpstr>
      <vt:lpstr>Teamwork, communication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Baranya Vármegyei SzC Radnóti Miklós Közgazdasági Technikum</dc:title>
  <dc:creator>rad</dc:creator>
  <cp:lastModifiedBy>Tamás Magyar</cp:lastModifiedBy>
  <cp:revision>18</cp:revision>
  <dcterms:created xsi:type="dcterms:W3CDTF">2025-04-28T15:39:21Z</dcterms:created>
  <dcterms:modified xsi:type="dcterms:W3CDTF">2025-05-09T10:53:40Z</dcterms:modified>
</cp:coreProperties>
</file>