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79" r:id="rId2"/>
    <p:sldId id="280" r:id="rId3"/>
    <p:sldId id="258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70" r:id="rId13"/>
    <p:sldId id="272" r:id="rId14"/>
    <p:sldId id="273" r:id="rId15"/>
    <p:sldId id="274" r:id="rId16"/>
    <p:sldId id="275" r:id="rId17"/>
    <p:sldId id="276" r:id="rId18"/>
    <p:sldId id="278" r:id="rId19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890" autoAdjust="0"/>
    <p:restoredTop sz="94613"/>
  </p:normalViewPr>
  <p:slideViewPr>
    <p:cSldViewPr snapToGrid="0" snapToObjects="1">
      <p:cViewPr varScale="1">
        <p:scale>
          <a:sx n="111" d="100"/>
          <a:sy n="111" d="100"/>
        </p:scale>
        <p:origin x="-490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2511" y="921274"/>
            <a:ext cx="7283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              TRAFFIC SIGN RECOGNIZATION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16290" y="3121335"/>
            <a:ext cx="769944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              </a:t>
            </a:r>
            <a:r>
              <a:rPr lang="en-IN" sz="1400" b="1" dirty="0" smtClean="0"/>
              <a:t>SUBMITTED BY: SHIVAM(18BCS3054), 18IS9/C</a:t>
            </a:r>
          </a:p>
          <a:p>
            <a:r>
              <a:rPr lang="en-IN" sz="1400" b="1" dirty="0" smtClean="0"/>
              <a:t>                                                        ADITYA(18BCS6656), 18IS9/C</a:t>
            </a:r>
          </a:p>
          <a:p>
            <a:r>
              <a:rPr lang="en-IN" sz="1400" b="1" dirty="0" smtClean="0"/>
              <a:t>                                                        KANISHKA(18BCS6634), 18IS9/C</a:t>
            </a:r>
          </a:p>
          <a:p>
            <a:endParaRPr lang="en-IN" sz="1400" b="1" dirty="0" smtClean="0"/>
          </a:p>
          <a:p>
            <a:r>
              <a:rPr lang="en-IN" sz="1400" b="1" dirty="0" smtClean="0"/>
              <a:t>                             </a:t>
            </a:r>
            <a:endParaRPr lang="en-US" sz="1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257" y="453763"/>
            <a:ext cx="3815728" cy="480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CONTENTS</a:t>
            </a:r>
          </a:p>
          <a:p>
            <a:pPr marL="342900" indent="-342900">
              <a:buAutoNum type="arabicPeriod"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pPr marL="342900" indent="-342900">
              <a:buAutoNum type="arabicPeriod"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TRAFFIC SIGN CLASS</a:t>
            </a:r>
          </a:p>
          <a:p>
            <a:pPr marL="342900" indent="-342900">
              <a:buAutoNum type="arabicPeriod"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DECTECTION METHOD</a:t>
            </a:r>
          </a:p>
          <a:p>
            <a:pPr marL="342900" indent="-342900">
              <a:buAutoNum type="arabicPeriod"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COLOR BASED DETECTION</a:t>
            </a:r>
          </a:p>
          <a:p>
            <a:pPr marL="342900" indent="-342900">
              <a:buAutoNum type="arabicPeriod"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SHAPE BASED DETECTION</a:t>
            </a:r>
          </a:p>
          <a:p>
            <a:pPr marL="342900" indent="-342900">
              <a:buAutoNum type="arabicPeriod"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APPROACH</a:t>
            </a:r>
          </a:p>
          <a:p>
            <a:pPr marL="342900" indent="-342900">
              <a:buAutoNum type="arabicPeriod"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BLOCK DIAGRAM</a:t>
            </a:r>
          </a:p>
          <a:p>
            <a:pPr marL="342900" indent="-342900">
              <a:buAutoNum type="arabicPeriod"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FLOW CHART</a:t>
            </a:r>
          </a:p>
          <a:p>
            <a:pPr marL="342900" indent="-342900">
              <a:buAutoNum type="arabicPeriod"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ALGORITHM AND CODE</a:t>
            </a:r>
          </a:p>
          <a:p>
            <a:pPr marL="342900" indent="-342900">
              <a:buAutoNum type="arabicPeriod"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marL="342900" indent="-342900">
              <a:buAutoNum type="arabicPeriod"/>
            </a:pPr>
            <a:endParaRPr lang="en-IN" dirty="0" smtClean="0"/>
          </a:p>
          <a:p>
            <a:pPr marL="342900" indent="-342900">
              <a:buAutoNum type="arabicPeriod"/>
            </a:pPr>
            <a:endParaRPr lang="en-IN" dirty="0" smtClean="0"/>
          </a:p>
          <a:p>
            <a:pPr marL="342900" indent="-342900">
              <a:buAutoNum type="arabicPeriod"/>
            </a:pPr>
            <a:endParaRPr lang="en-IN" dirty="0" smtClean="0"/>
          </a:p>
          <a:p>
            <a:pPr marL="342900" indent="-342900">
              <a:buAutoNum type="arabicPeriod"/>
            </a:pPr>
            <a:endParaRPr lang="en-IN" dirty="0" smtClean="0"/>
          </a:p>
          <a:p>
            <a:pPr marL="342900" indent="-342900">
              <a:buAutoNum type="arabicPeriod"/>
            </a:pPr>
            <a:endParaRPr lang="en-IN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026" name="AutoShape 2" descr="Traffic Symbol Signs and Road Symbols To facilitate road traffic and to  increase road safety through… | Road safety signs, Safety signs and symbols,  Traffic symbol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fc3fb6b2d4f2a950e4bda84868659d2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944" y="160338"/>
            <a:ext cx="5501676" cy="45354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59</Words>
  <Application>Microsoft Office PowerPoint</Application>
  <PresentationFormat>On-screen Show (16:9)</PresentationFormat>
  <Paragraphs>38</Paragraphs>
  <Slides>18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Shivam Badoniya</cp:lastModifiedBy>
  <cp:revision>4</cp:revision>
  <dcterms:created xsi:type="dcterms:W3CDTF">2021-05-14T17:18:56Z</dcterms:created>
  <dcterms:modified xsi:type="dcterms:W3CDTF">2021-05-14T17:40:58Z</dcterms:modified>
</cp:coreProperties>
</file>