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0" r:id="rId4"/>
    <p:sldId id="272" r:id="rId5"/>
    <p:sldId id="269" r:id="rId6"/>
    <p:sldId id="271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D973-6489-412C-ACAC-BBB70382782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9A10-03FD-4CC1-A8AD-2D97A8CE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9A10-03FD-4CC1-A8AD-2D97A8CE4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7960-36EE-4A0E-9629-7C76F1A796A5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B13B-616D-441C-B3D5-6FFD040FE6FB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F45C-766C-4FFE-943D-0CBFB4F420D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8329-DE54-4BCD-8804-D19EF51B3CFC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CD6F-DCD6-4D45-BA78-530CE6B0DDF5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4E40-8BCE-4AF8-AECB-F976BA521E40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7446-9576-4DB0-BF60-DA7D5B596B6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08C2-34C2-4EF1-BC7E-35CE9A814685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97F3-B5B1-4C09-82DF-243876839527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40E-3029-4246-9EFA-70986E3143E0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688300C-4F6D-435D-8B3C-C41D50EA045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2F0F-DCCC-4393-A062-73B0FC000A55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Ứng</a:t>
            </a:r>
            <a:r>
              <a:rPr lang="en-US" sz="4800" dirty="0" smtClean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dự</a:t>
            </a:r>
            <a:r>
              <a:rPr lang="en-US" sz="4800" dirty="0" smtClean="0"/>
              <a:t> </a:t>
            </a:r>
            <a:r>
              <a:rPr lang="en-US" sz="4800" dirty="0" err="1" smtClean="0"/>
              <a:t>báo</a:t>
            </a:r>
            <a:r>
              <a:rPr lang="en-US" sz="4800" dirty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tiết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006711"/>
          </a:xfrm>
        </p:spPr>
        <p:txBody>
          <a:bodyPr>
            <a:normAutofit/>
          </a:bodyPr>
          <a:lstStyle/>
          <a:p>
            <a:r>
              <a:rPr lang="en-US" dirty="0" smtClean="0"/>
              <a:t>Bùi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- 20168129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r>
              <a:rPr lang="en-US" dirty="0" smtClean="0"/>
              <a:t> - 20168080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- 20168231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- 20168358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868927" cy="3450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thoai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nay.</a:t>
            </a:r>
          </a:p>
          <a:p>
            <a:pPr marL="457200" lvl="1" indent="0">
              <a:buNone/>
            </a:pPr>
            <a:r>
              <a:rPr lang="en-US" dirty="0" err="1" smtClean="0"/>
              <a:t>Nhóm</a:t>
            </a:r>
            <a:r>
              <a:rPr lang="en-US" dirty="0" smtClean="0"/>
              <a:t> 8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Android,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 Studio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442" y="2015732"/>
            <a:ext cx="49276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868927" cy="3450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5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.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 )</a:t>
            </a:r>
          </a:p>
          <a:p>
            <a:pPr lvl="1"/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 </a:t>
            </a:r>
            <a:r>
              <a:rPr lang="en-US" dirty="0" err="1" smtClean="0"/>
              <a:t>nắng</a:t>
            </a:r>
            <a:r>
              <a:rPr lang="en-US" dirty="0" smtClean="0"/>
              <a:t>, </a:t>
            </a:r>
            <a:r>
              <a:rPr lang="en-US" dirty="0" err="1" smtClean="0"/>
              <a:t>mưa</a:t>
            </a:r>
            <a:r>
              <a:rPr lang="en-US" dirty="0" smtClean="0"/>
              <a:t>, </a:t>
            </a:r>
            <a:r>
              <a:rPr lang="en-US" dirty="0" err="1" smtClean="0"/>
              <a:t>sương</a:t>
            </a:r>
            <a:r>
              <a:rPr lang="en-US" dirty="0" smtClean="0"/>
              <a:t> </a:t>
            </a:r>
            <a:r>
              <a:rPr lang="en-US" dirty="0" err="1" smtClean="0"/>
              <a:t>mù</a:t>
            </a:r>
            <a:r>
              <a:rPr lang="en-US" dirty="0" smtClean="0"/>
              <a:t>,…)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mù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ức</a:t>
            </a:r>
            <a:r>
              <a:rPr lang="en-US" dirty="0" smtClean="0"/>
              <a:t> </a:t>
            </a:r>
            <a:r>
              <a:rPr lang="en-US" dirty="0" err="1" smtClean="0"/>
              <a:t>gió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442" y="2015732"/>
            <a:ext cx="49276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868927" cy="3450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API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openweathermap.org/api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VD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{ "</a:t>
            </a:r>
            <a:r>
              <a:rPr lang="en-US" dirty="0" err="1"/>
              <a:t>coord</a:t>
            </a:r>
            <a:r>
              <a:rPr lang="en-US" dirty="0"/>
              <a:t>": { "</a:t>
            </a:r>
            <a:r>
              <a:rPr lang="en-US" dirty="0" err="1"/>
              <a:t>lon</a:t>
            </a:r>
            <a:r>
              <a:rPr lang="en-US" dirty="0"/>
              <a:t>": 105.85, "</a:t>
            </a:r>
            <a:r>
              <a:rPr lang="en-US" dirty="0" err="1"/>
              <a:t>lat</a:t>
            </a:r>
            <a:r>
              <a:rPr lang="en-US" dirty="0"/>
              <a:t>": 21.03 }, "weather": [ { "id": 701, "main": "Mist", "description": "mist", "icon": "50d" } ], "base": "stations", "main": { "temp": 293.15, "</a:t>
            </a:r>
            <a:r>
              <a:rPr lang="en-US" dirty="0" err="1"/>
              <a:t>feels_like</a:t>
            </a:r>
            <a:r>
              <a:rPr lang="en-US" dirty="0"/>
              <a:t>": 294.87, "</a:t>
            </a:r>
            <a:r>
              <a:rPr lang="en-US" dirty="0" err="1"/>
              <a:t>temp_min</a:t>
            </a:r>
            <a:r>
              <a:rPr lang="en-US" dirty="0"/>
              <a:t>": 293.15, "</a:t>
            </a:r>
            <a:r>
              <a:rPr lang="en-US" dirty="0" err="1"/>
              <a:t>temp_max</a:t>
            </a:r>
            <a:r>
              <a:rPr lang="en-US" dirty="0"/>
              <a:t>": 293.15, "pressure": 1012, "humidity": 88 }, "visibility": 2900, "wind": { "speed": 1.5, "</a:t>
            </a:r>
            <a:r>
              <a:rPr lang="en-US" dirty="0" err="1"/>
              <a:t>deg</a:t>
            </a:r>
            <a:r>
              <a:rPr lang="en-US" dirty="0"/>
              <a:t>": 90 }, "clouds": { "all": 75 }, "</a:t>
            </a:r>
            <a:r>
              <a:rPr lang="en-US" dirty="0" err="1"/>
              <a:t>dt</a:t>
            </a:r>
            <a:r>
              <a:rPr lang="en-US" dirty="0"/>
              <a:t>": 1577088867, "sys": { "type": 1, "id": 9308, "country": "VN", "sunrise": 1577057385, "sunset": 1577096451 }, "</a:t>
            </a:r>
            <a:r>
              <a:rPr lang="en-US" dirty="0" err="1"/>
              <a:t>timezone</a:t>
            </a:r>
            <a:r>
              <a:rPr lang="en-US" dirty="0"/>
              <a:t>": 25200, "id": 1581130, "name": "Hanoi", "cod": 200 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442" y="2015732"/>
            <a:ext cx="49276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868927" cy="3450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&lt;</a:t>
            </a:r>
            <a:r>
              <a:rPr lang="en-US" dirty="0" err="1"/>
              <a:t>LinearLayout</a:t>
            </a:r>
            <a:r>
              <a:rPr lang="en-US" dirty="0"/>
              <a:t>&gt;.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&gt;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ImageView</a:t>
            </a:r>
            <a:r>
              <a:rPr lang="en-US" dirty="0"/>
              <a:t>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icon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&lt;Button&gt;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ListView</a:t>
            </a:r>
            <a:r>
              <a:rPr lang="en-US" dirty="0"/>
              <a:t>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442" y="2015732"/>
            <a:ext cx="49276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15" y="1853754"/>
            <a:ext cx="2062567" cy="434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752" y="1853754"/>
            <a:ext cx="2048367" cy="43417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868927" cy="3450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3 file .xml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layout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activity_main.xml 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</a:t>
            </a:r>
            <a:r>
              <a:rPr lang="en-US" dirty="0" smtClean="0"/>
              <a:t>ctivity_detail_wheather.xml + line_list_view.xml 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442" y="2015732"/>
            <a:ext cx="49276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868927" cy="3450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3 class </a:t>
            </a:r>
            <a:r>
              <a:rPr lang="en-US" dirty="0" err="1" smtClean="0"/>
              <a:t>gồm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MainActivity.java 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API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/>
              <a:t> activity_main.xml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DetailWeatherActivity.java 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API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CustomAdapter.java 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442" y="2015732"/>
            <a:ext cx="49276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Cám ơn vì đã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525</TotalTime>
  <Words>532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Palatino Linotype</vt:lpstr>
      <vt:lpstr>Gallery</vt:lpstr>
      <vt:lpstr>Ứng dụng dự báo thời tiết </vt:lpstr>
      <vt:lpstr>Giới thiệu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Cám ơn vì đã lắng nghe 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Team 2.0</dc:title>
  <dc:creator>Lap Chi Dang Hai</dc:creator>
  <cp:lastModifiedBy>Bùi Anh Đức</cp:lastModifiedBy>
  <cp:revision>199</cp:revision>
  <dcterms:created xsi:type="dcterms:W3CDTF">2019-11-14T08:54:33Z</dcterms:created>
  <dcterms:modified xsi:type="dcterms:W3CDTF">2019-12-23T09:25:13Z</dcterms:modified>
</cp:coreProperties>
</file>