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0C62-168C-2C53-D054-CBDBE22D3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C8FC9F-09BA-916A-810D-A6DAF9CFC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BE6CC-91E0-60BA-20D9-74079574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259BD-1A49-02BC-A3BB-69E267FB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41957-BD4B-B148-3FA5-BD14B439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77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46333-8E27-8BF9-4275-DA6CCB5A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7B1AD3-795E-80F0-604A-8FB96004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2580B-8FAB-FC34-355C-54E2CD1D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0686F-9336-4EEA-BEC0-F3300741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ED28B-FE98-D9BA-0D54-D5119E1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868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037AA3-4841-D95D-EB61-91329853A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DBAD84-82E7-49A1-7450-A3EA0F08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4E08C-95F8-130B-E736-2C9571B3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C4A50-8F52-37F2-3FF9-3FAA31A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1D2EB-8C55-3E84-E230-6B0DACAF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2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4DD69-D4C3-3DB3-7EA7-07F7CBEA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5EC6E-754A-65E6-673B-2B47D7BD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7AF87-C20B-AB3B-8F3E-870EB5F0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2A3D8-1A2B-DAE5-7B87-0DACC341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F6021A-CA27-BCBF-8634-7CDDDB2C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343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89225-E27D-A8FC-3915-D6217D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74BA7-21A7-46BF-C578-3FE859D9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0E627-82B6-30D7-B987-914753B2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DF60F-822F-2691-E451-D1C416F9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8C588-09A6-D036-8D82-0258719F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99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E985D-74F4-58A8-3920-F9C350B2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8928D-278B-A6AC-0D06-997BE4FE5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3DCE03-8A1E-2DDC-C7A1-8DE81367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AA73C-3303-D767-2DE2-6570C5C6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FCDEA1-6BDE-8D0F-1F22-687525E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48A30-C1D2-1203-ED8C-A1B2B040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18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7D229-10EC-FC1B-193D-7E9B0E4E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75FED-C086-D70B-20D4-93154A00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F66683-187D-8B7A-42C3-2E9FED78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8C9D76-1547-7D08-30DC-6820CA25C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9BB286-3E9B-09AE-93A1-2FF6D00A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A2A3BB-EEE1-01B4-E989-4D9991D9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191F5E-346E-6587-BD92-B0B75105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CABE06-374E-A056-B483-9E35233D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870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4B676-8704-61BB-A04F-20CCF839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4946F2-8452-3D89-FE14-F6C6E22A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7BFCB3-E146-1E0C-4455-A1361088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F42859-9A82-F3F0-B902-3273F602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92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672CB6-F503-E5FD-B4E1-4CD1E400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980EEE-B016-5010-A753-A946858A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7B059-346D-158C-68C9-0063DC63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2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CDEF5-14D1-4D4D-CA41-691ACE43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DD493-43B2-870E-F1DE-018E494F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80A722-DA7C-6586-FFC4-6B2E695C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0E8195-D2E6-1D43-EE93-1166910F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A45742-162B-80AA-806E-690B3933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83D1AD-C5C4-EEA6-0FD5-16BF7266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66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DB7E-2345-6A19-855F-E87F17D6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1B94CA-3C44-67AD-752B-A891E566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A23D56-7DF5-FC34-C400-F3C78F72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DBD4BB-7186-C5BE-448D-9C1DF943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2F7E3C-CC24-73F8-8D96-57E082C9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BE0D4-2EFE-FE5E-BB16-37482CA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33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DDA452-FC9B-D3CF-2F6F-53FB316F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5F4500-F357-09DB-AC00-175648EE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90B39-B688-E24E-9797-53CDBF69E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1330-D7F7-4A1E-AD07-9D3AC92BA55D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9DB3D-38C4-DDFA-5DB0-2001E06AF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2EDB8-3511-818C-AA23-2B16DFBA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641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5D4DAE-4164-C261-EF45-BE91A5D75F09}"/>
              </a:ext>
            </a:extLst>
          </p:cNvPr>
          <p:cNvSpPr/>
          <p:nvPr/>
        </p:nvSpPr>
        <p:spPr>
          <a:xfrm>
            <a:off x="9098513" y="131888"/>
            <a:ext cx="1450910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92D050"/>
                </a:solidFill>
              </a:rPr>
              <a:t>&gt; External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87B8F7-0C24-0A0A-FD00-F52EFC9E848C}"/>
              </a:ext>
            </a:extLst>
          </p:cNvPr>
          <p:cNvSpPr/>
          <p:nvPr/>
        </p:nvSpPr>
        <p:spPr>
          <a:xfrm>
            <a:off x="2648334" y="80284"/>
            <a:ext cx="1450910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92D050"/>
                </a:solidFill>
              </a:rPr>
              <a:t>&gt; Recon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596151-27AC-26EB-3963-7CAE1B0874BB}"/>
              </a:ext>
            </a:extLst>
          </p:cNvPr>
          <p:cNvSpPr/>
          <p:nvPr/>
        </p:nvSpPr>
        <p:spPr>
          <a:xfrm>
            <a:off x="2683512" y="830979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subdomains.py</a:t>
            </a:r>
            <a:endParaRPr lang="es-AR" sz="1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3E98322-EEDD-E900-C550-77FA2FCE6BE1}"/>
              </a:ext>
            </a:extLst>
          </p:cNvPr>
          <p:cNvSpPr/>
          <p:nvPr/>
        </p:nvSpPr>
        <p:spPr>
          <a:xfrm>
            <a:off x="2683510" y="1626762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takeover.py</a:t>
            </a:r>
            <a:endParaRPr lang="es-AR" sz="1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1BB7591-FCF2-32DF-552C-BB4F3E37BCA9}"/>
              </a:ext>
            </a:extLst>
          </p:cNvPr>
          <p:cNvSpPr/>
          <p:nvPr/>
        </p:nvSpPr>
        <p:spPr>
          <a:xfrm>
            <a:off x="2683510" y="2545736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rgbClr val="E6EDF3"/>
                </a:solidFill>
                <a:latin typeface="-apple-system"/>
              </a:rPr>
              <a:t>protocols</a:t>
            </a:r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.py</a:t>
            </a:r>
            <a:endParaRPr lang="es-AR" sz="1400" dirty="0"/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50746994-7735-9568-0BF5-5A2D3C62D0AA}"/>
              </a:ext>
            </a:extLst>
          </p:cNvPr>
          <p:cNvSpPr/>
          <p:nvPr/>
        </p:nvSpPr>
        <p:spPr>
          <a:xfrm>
            <a:off x="5208597" y="891477"/>
            <a:ext cx="1194319" cy="478269"/>
          </a:xfrm>
          <a:prstGeom prst="round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subdomains.txt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A3B08FF-EB50-19A1-D29D-DFD319628E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5038" y="1456544"/>
            <a:ext cx="2003862" cy="1470283"/>
          </a:xfrm>
          <a:prstGeom prst="bentConnector3">
            <a:avLst>
              <a:gd name="adj1" fmla="val 1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5D1C8CF-CCAD-551F-D3AF-DDE5194D4FE4}"/>
              </a:ext>
            </a:extLst>
          </p:cNvPr>
          <p:cNvCxnSpPr>
            <a:cxnSpLocks/>
          </p:cNvCxnSpPr>
          <p:nvPr/>
        </p:nvCxnSpPr>
        <p:spPr>
          <a:xfrm flipH="1">
            <a:off x="1930839" y="1963745"/>
            <a:ext cx="737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diagonales redondeadas 12">
            <a:extLst>
              <a:ext uri="{FF2B5EF4-FFF2-40B4-BE49-F238E27FC236}">
                <a16:creationId xmlns:a16="http://schemas.microsoft.com/office/drawing/2014/main" id="{1AAE461B-447A-3B70-C8DA-F2D61DF947AB}"/>
              </a:ext>
            </a:extLst>
          </p:cNvPr>
          <p:cNvSpPr/>
          <p:nvPr/>
        </p:nvSpPr>
        <p:spPr>
          <a:xfrm>
            <a:off x="391886" y="1739185"/>
            <a:ext cx="1538954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takeover.csv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2643266-E9BA-F8FD-353B-C855D4D385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3188" y="1505329"/>
            <a:ext cx="1652585" cy="438648"/>
          </a:xfrm>
          <a:prstGeom prst="bentConnector3">
            <a:avLst>
              <a:gd name="adj1" fmla="val -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diagonales redondeadas 14">
            <a:extLst>
              <a:ext uri="{FF2B5EF4-FFF2-40B4-BE49-F238E27FC236}">
                <a16:creationId xmlns:a16="http://schemas.microsoft.com/office/drawing/2014/main" id="{6E494068-9D66-8456-B442-D0D8EB545E4C}"/>
              </a:ext>
            </a:extLst>
          </p:cNvPr>
          <p:cNvSpPr/>
          <p:nvPr/>
        </p:nvSpPr>
        <p:spPr>
          <a:xfrm>
            <a:off x="154256" y="2631056"/>
            <a:ext cx="1814022" cy="478269"/>
          </a:xfrm>
          <a:prstGeom prst="round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subdomains-webapp.txt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542296B-6510-1C70-2FDF-C0AB8DFCBAAF}"/>
              </a:ext>
            </a:extLst>
          </p:cNvPr>
          <p:cNvCxnSpPr>
            <a:cxnSpLocks/>
          </p:cNvCxnSpPr>
          <p:nvPr/>
        </p:nvCxnSpPr>
        <p:spPr>
          <a:xfrm flipH="1">
            <a:off x="1968278" y="2864658"/>
            <a:ext cx="721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8F73C18-3FC7-7E4D-F12E-758E790282F6}"/>
              </a:ext>
            </a:extLst>
          </p:cNvPr>
          <p:cNvSpPr/>
          <p:nvPr/>
        </p:nvSpPr>
        <p:spPr>
          <a:xfrm>
            <a:off x="7962108" y="917498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rgbClr val="E6EDF3"/>
                </a:solidFill>
                <a:latin typeface="-apple-system"/>
              </a:rPr>
              <a:t>portscanner.py</a:t>
            </a:r>
            <a:endParaRPr lang="es-AR" sz="14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F0944B8-C68E-0B15-F6FB-814B61EF767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08966" y="1418808"/>
            <a:ext cx="2" cy="207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8565059-9A92-764A-8B71-BD3E8E54C8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08966" y="2214591"/>
            <a:ext cx="0" cy="33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diagonales redondeadas 19">
            <a:extLst>
              <a:ext uri="{FF2B5EF4-FFF2-40B4-BE49-F238E27FC236}">
                <a16:creationId xmlns:a16="http://schemas.microsoft.com/office/drawing/2014/main" id="{61908661-DC74-0FED-2FB9-B7E258B0D590}"/>
              </a:ext>
            </a:extLst>
          </p:cNvPr>
          <p:cNvSpPr/>
          <p:nvPr/>
        </p:nvSpPr>
        <p:spPr>
          <a:xfrm>
            <a:off x="113711" y="28686"/>
            <a:ext cx="6654078" cy="3280854"/>
          </a:xfrm>
          <a:prstGeom prst="round2Diag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diagonales redondeadas 20">
            <a:extLst>
              <a:ext uri="{FF2B5EF4-FFF2-40B4-BE49-F238E27FC236}">
                <a16:creationId xmlns:a16="http://schemas.microsoft.com/office/drawing/2014/main" id="{E5637D6D-EDAD-C454-54B8-BC6B909013E7}"/>
              </a:ext>
            </a:extLst>
          </p:cNvPr>
          <p:cNvSpPr/>
          <p:nvPr/>
        </p:nvSpPr>
        <p:spPr>
          <a:xfrm>
            <a:off x="10359702" y="945993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ports.csv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DAED9DA-9F91-07A3-969F-5B04E90795A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02916" y="1125943"/>
            <a:ext cx="1412187" cy="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6B53D3B-F463-FCF0-17F3-A912429F575B}"/>
              </a:ext>
            </a:extLst>
          </p:cNvPr>
          <p:cNvCxnSpPr>
            <a:stCxn id="17" idx="3"/>
          </p:cNvCxnSpPr>
          <p:nvPr/>
        </p:nvCxnSpPr>
        <p:spPr>
          <a:xfrm flipV="1">
            <a:off x="9413019" y="1211412"/>
            <a:ext cx="9062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diagonales redondeadas 23">
            <a:extLst>
              <a:ext uri="{FF2B5EF4-FFF2-40B4-BE49-F238E27FC236}">
                <a16:creationId xmlns:a16="http://schemas.microsoft.com/office/drawing/2014/main" id="{068D2FBA-0303-B91B-CAFF-89177EE8C963}"/>
              </a:ext>
            </a:extLst>
          </p:cNvPr>
          <p:cNvSpPr/>
          <p:nvPr/>
        </p:nvSpPr>
        <p:spPr>
          <a:xfrm>
            <a:off x="7477498" y="-13021"/>
            <a:ext cx="4536246" cy="1752206"/>
          </a:xfrm>
          <a:prstGeom prst="round2Diag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6D7C482-C2DE-7590-C632-0BF74039FB8E}"/>
              </a:ext>
            </a:extLst>
          </p:cNvPr>
          <p:cNvSpPr/>
          <p:nvPr/>
        </p:nvSpPr>
        <p:spPr>
          <a:xfrm>
            <a:off x="1298122" y="3788664"/>
            <a:ext cx="1450911" cy="4167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spider.py</a:t>
            </a:r>
            <a:endParaRPr lang="es-AR" sz="1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5A8731D-F28F-23E8-3E05-03825B642AF9}"/>
              </a:ext>
            </a:extLst>
          </p:cNvPr>
          <p:cNvSpPr/>
          <p:nvPr/>
        </p:nvSpPr>
        <p:spPr>
          <a:xfrm>
            <a:off x="1298122" y="4552078"/>
            <a:ext cx="1450911" cy="4167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wafdetect.py</a:t>
            </a:r>
            <a:endParaRPr lang="es-AR" sz="14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9936018-3053-DF00-97EA-693C6C91F6BB}"/>
              </a:ext>
            </a:extLst>
          </p:cNvPr>
          <p:cNvSpPr/>
          <p:nvPr/>
        </p:nvSpPr>
        <p:spPr>
          <a:xfrm>
            <a:off x="1303553" y="5299271"/>
            <a:ext cx="1450911" cy="4298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contdiscovery.py</a:t>
            </a:r>
            <a:endParaRPr lang="es-AR" sz="1400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CD6A6EA-22E9-6BD5-FB46-F4D23737584E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023578" y="4205413"/>
            <a:ext cx="0" cy="34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9EB4375-7E83-C188-CB1F-6D7CB8065EF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023578" y="4968826"/>
            <a:ext cx="5431" cy="330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25B861D-15F8-B495-38BA-337FF8969656}"/>
              </a:ext>
            </a:extLst>
          </p:cNvPr>
          <p:cNvCxnSpPr>
            <a:cxnSpLocks/>
            <a:stCxn id="15" idx="1"/>
            <a:endCxn id="25" idx="1"/>
          </p:cNvCxnSpPr>
          <p:nvPr/>
        </p:nvCxnSpPr>
        <p:spPr>
          <a:xfrm rot="16200000" flipH="1">
            <a:off x="735837" y="3434754"/>
            <a:ext cx="887714" cy="236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3DFE0E9B-9CCB-38CF-D7BD-69F08278BA7C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-16839" y="3445490"/>
            <a:ext cx="1637509" cy="9924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diagonales redondeadas 31">
            <a:extLst>
              <a:ext uri="{FF2B5EF4-FFF2-40B4-BE49-F238E27FC236}">
                <a16:creationId xmlns:a16="http://schemas.microsoft.com/office/drawing/2014/main" id="{E85ADB81-547F-DDE9-7F1E-17693C14C159}"/>
              </a:ext>
            </a:extLst>
          </p:cNvPr>
          <p:cNvSpPr/>
          <p:nvPr/>
        </p:nvSpPr>
        <p:spPr>
          <a:xfrm>
            <a:off x="3240504" y="4554181"/>
            <a:ext cx="1501965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wafdetect-nowaf.txt</a:t>
            </a:r>
          </a:p>
        </p:txBody>
      </p:sp>
      <p:sp>
        <p:nvSpPr>
          <p:cNvPr id="33" name="Rectángulo: esquinas diagonales redondeadas 32">
            <a:extLst>
              <a:ext uri="{FF2B5EF4-FFF2-40B4-BE49-F238E27FC236}">
                <a16:creationId xmlns:a16="http://schemas.microsoft.com/office/drawing/2014/main" id="{ED1997CF-DCBB-A7D1-1C01-5F9DF97D935B}"/>
              </a:ext>
            </a:extLst>
          </p:cNvPr>
          <p:cNvSpPr/>
          <p:nvPr/>
        </p:nvSpPr>
        <p:spPr>
          <a:xfrm>
            <a:off x="3261045" y="3839400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linkfinder.txt</a:t>
            </a:r>
          </a:p>
        </p:txBody>
      </p:sp>
      <p:sp>
        <p:nvSpPr>
          <p:cNvPr id="34" name="Rectángulo: esquinas diagonales redondeadas 33">
            <a:extLst>
              <a:ext uri="{FF2B5EF4-FFF2-40B4-BE49-F238E27FC236}">
                <a16:creationId xmlns:a16="http://schemas.microsoft.com/office/drawing/2014/main" id="{1A582E76-4ABB-BDF1-0AC0-3AA2A7E30B82}"/>
              </a:ext>
            </a:extLst>
          </p:cNvPr>
          <p:cNvSpPr/>
          <p:nvPr/>
        </p:nvSpPr>
        <p:spPr>
          <a:xfrm>
            <a:off x="7201544" y="3839400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xssstrike.txt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9F23F31-DDC6-F3C7-1EB9-854FF3BA6490}"/>
              </a:ext>
            </a:extLst>
          </p:cNvPr>
          <p:cNvCxnSpPr>
            <a:cxnSpLocks/>
          </p:cNvCxnSpPr>
          <p:nvPr/>
        </p:nvCxnSpPr>
        <p:spPr>
          <a:xfrm>
            <a:off x="4212731" y="1178817"/>
            <a:ext cx="907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8BE6377-2840-4AE6-FAED-855AEE02AD43}"/>
              </a:ext>
            </a:extLst>
          </p:cNvPr>
          <p:cNvCxnSpPr>
            <a:cxnSpLocks/>
          </p:cNvCxnSpPr>
          <p:nvPr/>
        </p:nvCxnSpPr>
        <p:spPr>
          <a:xfrm>
            <a:off x="1595037" y="1125943"/>
            <a:ext cx="907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F7FEB6-8F6F-3FFF-0FA6-C4D5EBB463CB}"/>
              </a:ext>
            </a:extLst>
          </p:cNvPr>
          <p:cNvCxnSpPr>
            <a:cxnSpLocks/>
          </p:cNvCxnSpPr>
          <p:nvPr/>
        </p:nvCxnSpPr>
        <p:spPr>
          <a:xfrm flipV="1">
            <a:off x="2775435" y="4090059"/>
            <a:ext cx="4386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95CDBDA-0201-6D45-8B54-939D3676DAA5}"/>
              </a:ext>
            </a:extLst>
          </p:cNvPr>
          <p:cNvCxnSpPr>
            <a:cxnSpLocks/>
          </p:cNvCxnSpPr>
          <p:nvPr/>
        </p:nvCxnSpPr>
        <p:spPr>
          <a:xfrm flipV="1">
            <a:off x="2775697" y="4845991"/>
            <a:ext cx="4386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16F23D65-F13E-4580-D1A7-3E3DA90C195C}"/>
              </a:ext>
            </a:extLst>
          </p:cNvPr>
          <p:cNvCxnSpPr>
            <a:cxnSpLocks/>
            <a:stCxn id="32" idx="1"/>
          </p:cNvCxnSpPr>
          <p:nvPr/>
        </p:nvCxnSpPr>
        <p:spPr>
          <a:xfrm rot="5400000">
            <a:off x="3193096" y="4613175"/>
            <a:ext cx="379117" cy="12176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diagonales redondeadas 39">
            <a:extLst>
              <a:ext uri="{FF2B5EF4-FFF2-40B4-BE49-F238E27FC236}">
                <a16:creationId xmlns:a16="http://schemas.microsoft.com/office/drawing/2014/main" id="{3EEF2FCC-5665-DDDE-B761-FADBA2F373BF}"/>
              </a:ext>
            </a:extLst>
          </p:cNvPr>
          <p:cNvSpPr/>
          <p:nvPr/>
        </p:nvSpPr>
        <p:spPr>
          <a:xfrm>
            <a:off x="4077828" y="5352672"/>
            <a:ext cx="945688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0" i="0" dirty="0">
                <a:solidFill>
                  <a:srgbClr val="E6EDF3"/>
                </a:solidFill>
                <a:effectLst/>
                <a:latin typeface="-apple-system"/>
              </a:rPr>
              <a:t>dirnfiles</a:t>
            </a:r>
            <a:r>
              <a:rPr lang="es-AR" sz="1200" dirty="0"/>
              <a:t>.txt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2732549-FE04-4624-DD6C-E99611B48642}"/>
              </a:ext>
            </a:extLst>
          </p:cNvPr>
          <p:cNvCxnSpPr>
            <a:cxnSpLocks/>
          </p:cNvCxnSpPr>
          <p:nvPr/>
        </p:nvCxnSpPr>
        <p:spPr>
          <a:xfrm>
            <a:off x="2806514" y="5620584"/>
            <a:ext cx="1106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724DAB46-82D2-4FE0-3520-494B4C088EEC}"/>
              </a:ext>
            </a:extLst>
          </p:cNvPr>
          <p:cNvSpPr/>
          <p:nvPr/>
        </p:nvSpPr>
        <p:spPr>
          <a:xfrm>
            <a:off x="1298122" y="5977142"/>
            <a:ext cx="1508392" cy="4298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vulnerabilities.py</a:t>
            </a:r>
            <a:endParaRPr lang="es-AR" sz="14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DA6F19A-3B2C-234E-F7CA-CCBECEE01E7A}"/>
              </a:ext>
            </a:extLst>
          </p:cNvPr>
          <p:cNvCxnSpPr>
            <a:cxnSpLocks/>
          </p:cNvCxnSpPr>
          <p:nvPr/>
        </p:nvCxnSpPr>
        <p:spPr>
          <a:xfrm flipV="1">
            <a:off x="2039900" y="5729159"/>
            <a:ext cx="0" cy="24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2693FC0C-2FFA-F37D-AD8B-C3BB8193C6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53616" y="4415415"/>
            <a:ext cx="3074651" cy="583088"/>
          </a:xfrm>
          <a:prstGeom prst="bentConnector3">
            <a:avLst>
              <a:gd name="adj1" fmla="val 997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: esquinas diagonales redondeadas 59">
            <a:extLst>
              <a:ext uri="{FF2B5EF4-FFF2-40B4-BE49-F238E27FC236}">
                <a16:creationId xmlns:a16="http://schemas.microsoft.com/office/drawing/2014/main" id="{671E064C-F61F-4398-4FCE-4DF65C5F8CFC}"/>
              </a:ext>
            </a:extLst>
          </p:cNvPr>
          <p:cNvSpPr/>
          <p:nvPr/>
        </p:nvSpPr>
        <p:spPr>
          <a:xfrm>
            <a:off x="9917550" y="3824358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sqlmap.csv</a:t>
            </a:r>
          </a:p>
        </p:txBody>
      </p:sp>
      <p:sp>
        <p:nvSpPr>
          <p:cNvPr id="62" name="Rectángulo: esquinas diagonales redondeadas 61">
            <a:extLst>
              <a:ext uri="{FF2B5EF4-FFF2-40B4-BE49-F238E27FC236}">
                <a16:creationId xmlns:a16="http://schemas.microsoft.com/office/drawing/2014/main" id="{AFB3CDDE-A254-EED9-6FC3-7A72052F431C}"/>
              </a:ext>
            </a:extLst>
          </p:cNvPr>
          <p:cNvSpPr/>
          <p:nvPr/>
        </p:nvSpPr>
        <p:spPr>
          <a:xfrm>
            <a:off x="8551302" y="5060136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zap.csv</a:t>
            </a:r>
          </a:p>
        </p:txBody>
      </p:sp>
      <p:sp>
        <p:nvSpPr>
          <p:cNvPr id="63" name="Rectángulo: esquinas diagonales redondeadas 62">
            <a:extLst>
              <a:ext uri="{FF2B5EF4-FFF2-40B4-BE49-F238E27FC236}">
                <a16:creationId xmlns:a16="http://schemas.microsoft.com/office/drawing/2014/main" id="{202FB531-F974-4977-4E6A-0624310BF1E5}"/>
              </a:ext>
            </a:extLst>
          </p:cNvPr>
          <p:cNvSpPr/>
          <p:nvPr/>
        </p:nvSpPr>
        <p:spPr>
          <a:xfrm>
            <a:off x="7183231" y="5082192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nikto.csv</a:t>
            </a:r>
          </a:p>
        </p:txBody>
      </p:sp>
      <p:sp>
        <p:nvSpPr>
          <p:cNvPr id="64" name="Rectángulo: esquinas diagonales redondeadas 63">
            <a:extLst>
              <a:ext uri="{FF2B5EF4-FFF2-40B4-BE49-F238E27FC236}">
                <a16:creationId xmlns:a16="http://schemas.microsoft.com/office/drawing/2014/main" id="{384B5BCD-02E8-C2A2-3794-A515357020D6}"/>
              </a:ext>
            </a:extLst>
          </p:cNvPr>
          <p:cNvSpPr/>
          <p:nvPr/>
        </p:nvSpPr>
        <p:spPr>
          <a:xfrm>
            <a:off x="9917550" y="4414839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testssl.csv</a:t>
            </a:r>
          </a:p>
        </p:txBody>
      </p:sp>
      <p:sp>
        <p:nvSpPr>
          <p:cNvPr id="65" name="Rectángulo: esquinas diagonales redondeadas 64">
            <a:extLst>
              <a:ext uri="{FF2B5EF4-FFF2-40B4-BE49-F238E27FC236}">
                <a16:creationId xmlns:a16="http://schemas.microsoft.com/office/drawing/2014/main" id="{D27491E4-11CF-070E-EEE4-C55F843BDA57}"/>
              </a:ext>
            </a:extLst>
          </p:cNvPr>
          <p:cNvSpPr/>
          <p:nvPr/>
        </p:nvSpPr>
        <p:spPr>
          <a:xfrm>
            <a:off x="8551302" y="448823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nuclei.csv</a:t>
            </a:r>
          </a:p>
        </p:txBody>
      </p:sp>
      <p:sp>
        <p:nvSpPr>
          <p:cNvPr id="66" name="Rectángulo: esquinas diagonales redondeadas 65">
            <a:extLst>
              <a:ext uri="{FF2B5EF4-FFF2-40B4-BE49-F238E27FC236}">
                <a16:creationId xmlns:a16="http://schemas.microsoft.com/office/drawing/2014/main" id="{29C922D8-B810-056C-69ED-FEE9471B19F5}"/>
              </a:ext>
            </a:extLst>
          </p:cNvPr>
          <p:cNvSpPr/>
          <p:nvPr/>
        </p:nvSpPr>
        <p:spPr>
          <a:xfrm>
            <a:off x="7183230" y="4460032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retirejs.csv</a:t>
            </a:r>
          </a:p>
        </p:txBody>
      </p:sp>
      <p:sp>
        <p:nvSpPr>
          <p:cNvPr id="67" name="Rectángulo: esquinas diagonales redondeadas 66">
            <a:extLst>
              <a:ext uri="{FF2B5EF4-FFF2-40B4-BE49-F238E27FC236}">
                <a16:creationId xmlns:a16="http://schemas.microsoft.com/office/drawing/2014/main" id="{1BE92FD8-7DC0-AF3C-3975-EE18C9845E76}"/>
              </a:ext>
            </a:extLst>
          </p:cNvPr>
          <p:cNvSpPr/>
          <p:nvPr/>
        </p:nvSpPr>
        <p:spPr>
          <a:xfrm>
            <a:off x="8559548" y="383185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dalfox.csv</a:t>
            </a:r>
          </a:p>
        </p:txBody>
      </p:sp>
      <p:sp>
        <p:nvSpPr>
          <p:cNvPr id="70" name="Rectángulo: esquinas diagonales redondeadas 69">
            <a:extLst>
              <a:ext uri="{FF2B5EF4-FFF2-40B4-BE49-F238E27FC236}">
                <a16:creationId xmlns:a16="http://schemas.microsoft.com/office/drawing/2014/main" id="{8DBC8618-2238-2070-6024-E5BF3ABA34D2}"/>
              </a:ext>
            </a:extLst>
          </p:cNvPr>
          <p:cNvSpPr/>
          <p:nvPr/>
        </p:nvSpPr>
        <p:spPr>
          <a:xfrm>
            <a:off x="9866144" y="5064028"/>
            <a:ext cx="1304460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openredirect.csv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97513910-28EE-8BEC-BF03-1DE1884CDC1A}"/>
              </a:ext>
            </a:extLst>
          </p:cNvPr>
          <p:cNvSpPr/>
          <p:nvPr/>
        </p:nvSpPr>
        <p:spPr>
          <a:xfrm>
            <a:off x="9005190" y="2365689"/>
            <a:ext cx="1450910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92D050"/>
                </a:solidFill>
              </a:rPr>
              <a:t>&gt; Web</a:t>
            </a:r>
          </a:p>
        </p:txBody>
      </p:sp>
      <p:sp>
        <p:nvSpPr>
          <p:cNvPr id="74" name="Rectángulo: esquinas diagonales redondeadas 73">
            <a:extLst>
              <a:ext uri="{FF2B5EF4-FFF2-40B4-BE49-F238E27FC236}">
                <a16:creationId xmlns:a16="http://schemas.microsoft.com/office/drawing/2014/main" id="{71283164-FCFD-C7D9-EB30-55629DEBDB8F}"/>
              </a:ext>
            </a:extLst>
          </p:cNvPr>
          <p:cNvSpPr/>
          <p:nvPr/>
        </p:nvSpPr>
        <p:spPr>
          <a:xfrm>
            <a:off x="132370" y="3497855"/>
            <a:ext cx="11820143" cy="3070895"/>
          </a:xfrm>
          <a:prstGeom prst="round2DiagRect">
            <a:avLst>
              <a:gd name="adj1" fmla="val 33934"/>
              <a:gd name="adj2" fmla="val 0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1E99B2A4-3C88-E3F5-8E02-A25D93C771CE}"/>
              </a:ext>
            </a:extLst>
          </p:cNvPr>
          <p:cNvSpPr/>
          <p:nvPr/>
        </p:nvSpPr>
        <p:spPr>
          <a:xfrm>
            <a:off x="7477498" y="1920677"/>
            <a:ext cx="4475014" cy="15771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: esquinas diagonales redondeadas 113">
            <a:extLst>
              <a:ext uri="{FF2B5EF4-FFF2-40B4-BE49-F238E27FC236}">
                <a16:creationId xmlns:a16="http://schemas.microsoft.com/office/drawing/2014/main" id="{27653EA2-DAC7-9C82-C6B2-CE2DC9E836A7}"/>
              </a:ext>
            </a:extLst>
          </p:cNvPr>
          <p:cNvSpPr/>
          <p:nvPr/>
        </p:nvSpPr>
        <p:spPr>
          <a:xfrm>
            <a:off x="7508779" y="3360145"/>
            <a:ext cx="4443733" cy="21390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Pergamino: horizontal 114">
            <a:extLst>
              <a:ext uri="{FF2B5EF4-FFF2-40B4-BE49-F238E27FC236}">
                <a16:creationId xmlns:a16="http://schemas.microsoft.com/office/drawing/2014/main" id="{29B4127B-84CC-FD35-C521-98A101A7CD96}"/>
              </a:ext>
            </a:extLst>
          </p:cNvPr>
          <p:cNvSpPr/>
          <p:nvPr/>
        </p:nvSpPr>
        <p:spPr>
          <a:xfrm>
            <a:off x="258216" y="804692"/>
            <a:ext cx="1222732" cy="5878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Domains.txt</a:t>
            </a:r>
          </a:p>
        </p:txBody>
      </p:sp>
      <p:sp>
        <p:nvSpPr>
          <p:cNvPr id="133" name="Rectángulo: esquinas diagonales redondeadas 132">
            <a:extLst>
              <a:ext uri="{FF2B5EF4-FFF2-40B4-BE49-F238E27FC236}">
                <a16:creationId xmlns:a16="http://schemas.microsoft.com/office/drawing/2014/main" id="{CA90E4D5-23D5-AA40-21FE-7B2752F53334}"/>
              </a:ext>
            </a:extLst>
          </p:cNvPr>
          <p:cNvSpPr/>
          <p:nvPr/>
        </p:nvSpPr>
        <p:spPr>
          <a:xfrm>
            <a:off x="4599809" y="383185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spidering.txt</a:t>
            </a:r>
          </a:p>
        </p:txBody>
      </p:sp>
      <p:cxnSp>
        <p:nvCxnSpPr>
          <p:cNvPr id="135" name="Conector: angular 134">
            <a:extLst>
              <a:ext uri="{FF2B5EF4-FFF2-40B4-BE49-F238E27FC236}">
                <a16:creationId xmlns:a16="http://schemas.microsoft.com/office/drawing/2014/main" id="{ED90D4D1-4874-D6D5-1604-C578AD146628}"/>
              </a:ext>
            </a:extLst>
          </p:cNvPr>
          <p:cNvCxnSpPr>
            <a:stCxn id="133" idx="1"/>
            <a:endCxn id="42" idx="3"/>
          </p:cNvCxnSpPr>
          <p:nvPr/>
        </p:nvCxnSpPr>
        <p:spPr>
          <a:xfrm rot="5400000">
            <a:off x="3060759" y="4055876"/>
            <a:ext cx="1881966" cy="2390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B51AC3C5-F9EF-02BF-7CE1-CD50416B6EE0}"/>
              </a:ext>
            </a:extLst>
          </p:cNvPr>
          <p:cNvCxnSpPr/>
          <p:nvPr/>
        </p:nvCxnSpPr>
        <p:spPr>
          <a:xfrm flipV="1">
            <a:off x="2806514" y="4793315"/>
            <a:ext cx="4172784" cy="1613715"/>
          </a:xfrm>
          <a:prstGeom prst="bentConnector3">
            <a:avLst>
              <a:gd name="adj1" fmla="val 71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diagonales redondeadas 1">
            <a:extLst>
              <a:ext uri="{FF2B5EF4-FFF2-40B4-BE49-F238E27FC236}">
                <a16:creationId xmlns:a16="http://schemas.microsoft.com/office/drawing/2014/main" id="{5E3A211E-7B75-013A-5594-195C5021BA21}"/>
              </a:ext>
            </a:extLst>
          </p:cNvPr>
          <p:cNvSpPr/>
          <p:nvPr/>
        </p:nvSpPr>
        <p:spPr>
          <a:xfrm>
            <a:off x="4646466" y="218311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httpx.csv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7EBBD4C-15E9-01BA-9587-62A82F332260}"/>
              </a:ext>
            </a:extLst>
          </p:cNvPr>
          <p:cNvCxnSpPr>
            <a:cxnSpLocks/>
          </p:cNvCxnSpPr>
          <p:nvPr/>
        </p:nvCxnSpPr>
        <p:spPr>
          <a:xfrm flipV="1">
            <a:off x="4147141" y="2468610"/>
            <a:ext cx="451428" cy="239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17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 Nogueira</dc:creator>
  <cp:lastModifiedBy>Luciana Nogueira</cp:lastModifiedBy>
  <cp:revision>8</cp:revision>
  <dcterms:created xsi:type="dcterms:W3CDTF">2023-05-30T03:45:24Z</dcterms:created>
  <dcterms:modified xsi:type="dcterms:W3CDTF">2023-06-09T15:54:33Z</dcterms:modified>
</cp:coreProperties>
</file>