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rutto Morales, Eliel Maximiliano" initials="BMEM" lastIdx="1" clrIdx="0">
    <p:extLst>
      <p:ext uri="{19B8F6BF-5375-455C-9EA6-DF929625EA0E}">
        <p15:presenceInfo xmlns:p15="http://schemas.microsoft.com/office/powerpoint/2012/main" userId="S::eberruttomorales@deloitte.com::a7242232-3234-49e9-9069-9cabe565ee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5831C3-36CB-4160-8FF7-2385657C2E74}" v="18" dt="2020-05-11T16:06:19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rutto Morales, Eliel Maximiliano" userId="a7242232-3234-49e9-9069-9cabe565ee77" providerId="ADAL" clId="{875831C3-36CB-4160-8FF7-2385657C2E74}"/>
    <pc:docChg chg="modSld">
      <pc:chgData name="Berrutto Morales, Eliel Maximiliano" userId="a7242232-3234-49e9-9069-9cabe565ee77" providerId="ADAL" clId="{875831C3-36CB-4160-8FF7-2385657C2E74}" dt="2020-05-11T16:06:19.710" v="17" actId="1076"/>
      <pc:docMkLst>
        <pc:docMk/>
      </pc:docMkLst>
      <pc:sldChg chg="addSp delSp modSp">
        <pc:chgData name="Berrutto Morales, Eliel Maximiliano" userId="a7242232-3234-49e9-9069-9cabe565ee77" providerId="ADAL" clId="{875831C3-36CB-4160-8FF7-2385657C2E74}" dt="2020-05-11T16:06:19.710" v="17" actId="1076"/>
        <pc:sldMkLst>
          <pc:docMk/>
          <pc:sldMk cId="1742962954" sldId="256"/>
        </pc:sldMkLst>
        <pc:grpChg chg="mod">
          <ac:chgData name="Berrutto Morales, Eliel Maximiliano" userId="a7242232-3234-49e9-9069-9cabe565ee77" providerId="ADAL" clId="{875831C3-36CB-4160-8FF7-2385657C2E74}" dt="2020-05-11T16:06:17.628" v="16" actId="1076"/>
          <ac:grpSpMkLst>
            <pc:docMk/>
            <pc:sldMk cId="1742962954" sldId="256"/>
            <ac:grpSpMk id="80" creationId="{D9092155-EDC3-4661-8F05-A8DD3E5E6140}"/>
          </ac:grpSpMkLst>
        </pc:grpChg>
        <pc:picChg chg="add del">
          <ac:chgData name="Berrutto Morales, Eliel Maximiliano" userId="a7242232-3234-49e9-9069-9cabe565ee77" providerId="ADAL" clId="{875831C3-36CB-4160-8FF7-2385657C2E74}" dt="2020-05-11T15:43:58.519" v="3"/>
          <ac:picMkLst>
            <pc:docMk/>
            <pc:sldMk cId="1742962954" sldId="256"/>
            <ac:picMk id="2" creationId="{9C95654E-0F5A-47C5-8562-B9DCB0E799BD}"/>
          </ac:picMkLst>
        </pc:picChg>
        <pc:picChg chg="mod">
          <ac:chgData name="Berrutto Morales, Eliel Maximiliano" userId="a7242232-3234-49e9-9069-9cabe565ee77" providerId="ADAL" clId="{875831C3-36CB-4160-8FF7-2385657C2E74}" dt="2020-05-11T16:06:17.628" v="16" actId="1076"/>
          <ac:picMkLst>
            <pc:docMk/>
            <pc:sldMk cId="1742962954" sldId="256"/>
            <ac:picMk id="8" creationId="{5EA2149A-4993-4985-9654-E650DF96B149}"/>
          </ac:picMkLst>
        </pc:picChg>
        <pc:picChg chg="mod">
          <ac:chgData name="Berrutto Morales, Eliel Maximiliano" userId="a7242232-3234-49e9-9069-9cabe565ee77" providerId="ADAL" clId="{875831C3-36CB-4160-8FF7-2385657C2E74}" dt="2020-05-11T16:06:17.628" v="16" actId="1076"/>
          <ac:picMkLst>
            <pc:docMk/>
            <pc:sldMk cId="1742962954" sldId="256"/>
            <ac:picMk id="119" creationId="{4A33345F-EA9D-4CB1-BF20-2F8CF830204D}"/>
          </ac:picMkLst>
        </pc:picChg>
        <pc:picChg chg="add del">
          <ac:chgData name="Berrutto Morales, Eliel Maximiliano" userId="a7242232-3234-49e9-9069-9cabe565ee77" providerId="ADAL" clId="{875831C3-36CB-4160-8FF7-2385657C2E74}" dt="2020-05-11T15:43:40.960" v="1" actId="478"/>
          <ac:picMkLst>
            <pc:docMk/>
            <pc:sldMk cId="1742962954" sldId="256"/>
            <ac:picMk id="1026" creationId="{400B4132-5CD0-44AB-AF73-453948744484}"/>
          </ac:picMkLst>
        </pc:picChg>
        <pc:picChg chg="mod">
          <ac:chgData name="Berrutto Morales, Eliel Maximiliano" userId="a7242232-3234-49e9-9069-9cabe565ee77" providerId="ADAL" clId="{875831C3-36CB-4160-8FF7-2385657C2E74}" dt="2020-05-11T16:06:17.628" v="16" actId="1076"/>
          <ac:picMkLst>
            <pc:docMk/>
            <pc:sldMk cId="1742962954" sldId="256"/>
            <ac:picMk id="1027" creationId="{C7BE1984-46F0-4C40-9847-A3B7E94C19E7}"/>
          </ac:picMkLst>
        </pc:picChg>
        <pc:picChg chg="mod">
          <ac:chgData name="Berrutto Morales, Eliel Maximiliano" userId="a7242232-3234-49e9-9069-9cabe565ee77" providerId="ADAL" clId="{875831C3-36CB-4160-8FF7-2385657C2E74}" dt="2020-05-11T16:06:17.628" v="16" actId="1076"/>
          <ac:picMkLst>
            <pc:docMk/>
            <pc:sldMk cId="1742962954" sldId="256"/>
            <ac:picMk id="1028" creationId="{B1E54192-C198-4EE8-A25D-AD99FD81544B}"/>
          </ac:picMkLst>
        </pc:picChg>
        <pc:picChg chg="mod">
          <ac:chgData name="Berrutto Morales, Eliel Maximiliano" userId="a7242232-3234-49e9-9069-9cabe565ee77" providerId="ADAL" clId="{875831C3-36CB-4160-8FF7-2385657C2E74}" dt="2020-05-11T16:06:17.628" v="16" actId="1076"/>
          <ac:picMkLst>
            <pc:docMk/>
            <pc:sldMk cId="1742962954" sldId="256"/>
            <ac:picMk id="1029" creationId="{6731EFE4-E7E9-48E5-8D1A-E4497A510962}"/>
          </ac:picMkLst>
        </pc:picChg>
        <pc:picChg chg="add mod">
          <ac:chgData name="Berrutto Morales, Eliel Maximiliano" userId="a7242232-3234-49e9-9069-9cabe565ee77" providerId="ADAL" clId="{875831C3-36CB-4160-8FF7-2385657C2E74}" dt="2020-05-11T16:06:19.710" v="17" actId="1076"/>
          <ac:picMkLst>
            <pc:docMk/>
            <pc:sldMk cId="1742962954" sldId="256"/>
            <ac:picMk id="1030" creationId="{514C3B77-1E7A-470A-8090-E0185744B05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93E0-5830-411C-ACD8-46C3646308D9}" type="datetimeFigureOut">
              <a:rPr lang="es-AR" smtClean="0"/>
              <a:t>11/5/2020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730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93E0-5830-411C-ACD8-46C3646308D9}" type="datetimeFigureOut">
              <a:rPr lang="es-AR" smtClean="0"/>
              <a:t>11/5/2020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262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93E0-5830-411C-ACD8-46C3646308D9}" type="datetimeFigureOut">
              <a:rPr lang="es-AR" smtClean="0"/>
              <a:t>11/5/2020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3016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93E0-5830-411C-ACD8-46C3646308D9}" type="datetimeFigureOut">
              <a:rPr lang="es-AR" smtClean="0"/>
              <a:t>11/5/2020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2985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93E0-5830-411C-ACD8-46C3646308D9}" type="datetimeFigureOut">
              <a:rPr lang="es-AR" smtClean="0"/>
              <a:t>11/5/2020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8264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93E0-5830-411C-ACD8-46C3646308D9}" type="datetimeFigureOut">
              <a:rPr lang="es-AR" smtClean="0"/>
              <a:t>11/5/2020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5620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93E0-5830-411C-ACD8-46C3646308D9}" type="datetimeFigureOut">
              <a:rPr lang="es-AR" smtClean="0"/>
              <a:t>11/5/2020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2979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93E0-5830-411C-ACD8-46C3646308D9}" type="datetimeFigureOut">
              <a:rPr lang="es-AR" smtClean="0"/>
              <a:t>11/5/2020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8302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93E0-5830-411C-ACD8-46C3646308D9}" type="datetimeFigureOut">
              <a:rPr lang="es-AR" smtClean="0"/>
              <a:t>11/5/2020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356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93E0-5830-411C-ACD8-46C3646308D9}" type="datetimeFigureOut">
              <a:rPr lang="es-AR" smtClean="0"/>
              <a:t>11/5/2020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725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93E0-5830-411C-ACD8-46C3646308D9}" type="datetimeFigureOut">
              <a:rPr lang="es-AR" smtClean="0"/>
              <a:t>11/5/2020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576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93E0-5830-411C-ACD8-46C3646308D9}" type="datetimeFigureOut">
              <a:rPr lang="es-AR" smtClean="0"/>
              <a:t>11/5/2020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670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93E0-5830-411C-ACD8-46C3646308D9}" type="datetimeFigureOut">
              <a:rPr lang="es-AR" smtClean="0"/>
              <a:t>11/5/2020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65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93E0-5830-411C-ACD8-46C3646308D9}" type="datetimeFigureOut">
              <a:rPr lang="es-AR" smtClean="0"/>
              <a:t>11/5/2020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536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93E0-5830-411C-ACD8-46C3646308D9}" type="datetimeFigureOut">
              <a:rPr lang="es-AR" smtClean="0"/>
              <a:t>11/5/2020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38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93E0-5830-411C-ACD8-46C3646308D9}" type="datetimeFigureOut">
              <a:rPr lang="es-AR" smtClean="0"/>
              <a:t>11/5/2020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9058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D9B93E0-5830-411C-ACD8-46C3646308D9}" type="datetimeFigureOut">
              <a:rPr lang="es-AR" smtClean="0"/>
              <a:t>11/5/2020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799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D9B93E0-5830-411C-ACD8-46C3646308D9}" type="datetimeFigureOut">
              <a:rPr lang="es-AR" smtClean="0"/>
              <a:t>11/5/2020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357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Picture 32">
            <a:extLst>
              <a:ext uri="{FF2B5EF4-FFF2-40B4-BE49-F238E27FC236}">
                <a16:creationId xmlns:a16="http://schemas.microsoft.com/office/drawing/2014/main" id="{F85773CF-9D25-4A4D-AB4E-709097DB2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904" y="1499585"/>
            <a:ext cx="5230479" cy="370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grpSp>
        <p:nvGrpSpPr>
          <p:cNvPr id="59" name="Grupo 58">
            <a:extLst>
              <a:ext uri="{FF2B5EF4-FFF2-40B4-BE49-F238E27FC236}">
                <a16:creationId xmlns:a16="http://schemas.microsoft.com/office/drawing/2014/main" id="{279B0C2F-B960-4102-91CE-4C3983EA5D73}"/>
              </a:ext>
            </a:extLst>
          </p:cNvPr>
          <p:cNvGrpSpPr/>
          <p:nvPr/>
        </p:nvGrpSpPr>
        <p:grpSpPr>
          <a:xfrm>
            <a:off x="7574574" y="4936801"/>
            <a:ext cx="1906002" cy="1906002"/>
            <a:chOff x="1473963" y="-12369"/>
            <a:chExt cx="1906002" cy="1906002"/>
          </a:xfrm>
        </p:grpSpPr>
        <p:pic>
          <p:nvPicPr>
            <p:cNvPr id="121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7A26F1C5-AFC6-4E90-9DBC-C9B2C27A66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3963" y="-12369"/>
              <a:ext cx="1906002" cy="1906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7" name="Picture 53" descr="Interface, layout, page, ui, web, website icon">
              <a:extLst>
                <a:ext uri="{FF2B5EF4-FFF2-40B4-BE49-F238E27FC236}">
                  <a16:creationId xmlns:a16="http://schemas.microsoft.com/office/drawing/2014/main" id="{CFAA500B-6C18-45D8-A7D4-898DE591A5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8521" y="627513"/>
              <a:ext cx="893852" cy="893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988A4EC2-7A98-454C-923F-9B35D065985E}"/>
              </a:ext>
            </a:extLst>
          </p:cNvPr>
          <p:cNvCxnSpPr/>
          <p:nvPr/>
        </p:nvCxnSpPr>
        <p:spPr>
          <a:xfrm>
            <a:off x="1922929" y="150953"/>
            <a:ext cx="0" cy="641121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4AEE3A2F-FC87-47E3-9226-9AB96B9D47B7}"/>
              </a:ext>
            </a:extLst>
          </p:cNvPr>
          <p:cNvCxnSpPr/>
          <p:nvPr/>
        </p:nvCxnSpPr>
        <p:spPr>
          <a:xfrm>
            <a:off x="7680755" y="163925"/>
            <a:ext cx="0" cy="641121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3">
            <a:extLst>
              <a:ext uri="{FF2B5EF4-FFF2-40B4-BE49-F238E27FC236}">
                <a16:creationId xmlns:a16="http://schemas.microsoft.com/office/drawing/2014/main" id="{F4CBF7CF-1739-4210-BA95-C373D3F22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74" y="884267"/>
            <a:ext cx="799726" cy="872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57E66341-2311-4830-9535-9395BE013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642" y="976910"/>
            <a:ext cx="548674" cy="638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3" name="Picture 39">
            <a:extLst>
              <a:ext uri="{FF2B5EF4-FFF2-40B4-BE49-F238E27FC236}">
                <a16:creationId xmlns:a16="http://schemas.microsoft.com/office/drawing/2014/main" id="{BF384EC2-9ABE-4A3C-9394-88FC6305F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61" y="5387584"/>
            <a:ext cx="1038116" cy="103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8F95423-9145-4407-AB1A-A0979C296560}"/>
              </a:ext>
            </a:extLst>
          </p:cNvPr>
          <p:cNvCxnSpPr>
            <a:cxnSpLocks/>
          </p:cNvCxnSpPr>
          <p:nvPr/>
        </p:nvCxnSpPr>
        <p:spPr>
          <a:xfrm>
            <a:off x="1669986" y="707524"/>
            <a:ext cx="70071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A616F796-FD4C-4741-BBB3-94B7462ED154}"/>
              </a:ext>
            </a:extLst>
          </p:cNvPr>
          <p:cNvCxnSpPr>
            <a:cxnSpLocks/>
          </p:cNvCxnSpPr>
          <p:nvPr/>
        </p:nvCxnSpPr>
        <p:spPr>
          <a:xfrm flipH="1" flipV="1">
            <a:off x="1669986" y="1305754"/>
            <a:ext cx="6923990" cy="24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o 69">
            <a:extLst>
              <a:ext uri="{FF2B5EF4-FFF2-40B4-BE49-F238E27FC236}">
                <a16:creationId xmlns:a16="http://schemas.microsoft.com/office/drawing/2014/main" id="{A84B8EBF-660E-41D6-BC86-1F50BC641E1F}"/>
              </a:ext>
            </a:extLst>
          </p:cNvPr>
          <p:cNvGrpSpPr/>
          <p:nvPr/>
        </p:nvGrpSpPr>
        <p:grpSpPr>
          <a:xfrm>
            <a:off x="8593976" y="58340"/>
            <a:ext cx="2140107" cy="1906002"/>
            <a:chOff x="8709641" y="1666735"/>
            <a:chExt cx="2140107" cy="1906002"/>
          </a:xfrm>
        </p:grpSpPr>
        <p:pic>
          <p:nvPicPr>
            <p:cNvPr id="118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643C9175-E5BB-4582-B613-355174EBF7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3746" y="1666735"/>
              <a:ext cx="1906002" cy="1906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8D77C7BE-F0CE-4CC3-AE5D-10B9E1476C99}"/>
                </a:ext>
              </a:extLst>
            </p:cNvPr>
            <p:cNvGrpSpPr/>
            <p:nvPr/>
          </p:nvGrpSpPr>
          <p:grpSpPr>
            <a:xfrm>
              <a:off x="8709641" y="1830150"/>
              <a:ext cx="2085772" cy="1692616"/>
              <a:chOff x="8173142" y="1484589"/>
              <a:chExt cx="2253409" cy="2069445"/>
            </a:xfrm>
          </p:grpSpPr>
          <p:pic>
            <p:nvPicPr>
              <p:cNvPr id="1039" name="Picture 15">
                <a:extLst>
                  <a:ext uri="{FF2B5EF4-FFF2-40B4-BE49-F238E27FC236}">
                    <a16:creationId xmlns:a16="http://schemas.microsoft.com/office/drawing/2014/main" id="{883F3DF4-FA05-4987-88AD-AFBC2C5B6B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2045" y="2489803"/>
                <a:ext cx="1046162" cy="852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  <p:pic>
            <p:nvPicPr>
              <p:cNvPr id="1043" name="Picture 19" descr="Resultado de imagen para maven icon">
                <a:extLst>
                  <a:ext uri="{FF2B5EF4-FFF2-40B4-BE49-F238E27FC236}">
                    <a16:creationId xmlns:a16="http://schemas.microsoft.com/office/drawing/2014/main" id="{4F72899D-DD18-4C59-80AF-D43FCD898F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73142" y="3315909"/>
                <a:ext cx="869950" cy="238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0" name="Picture 26" descr="Gradle Build Tool">
                <a:extLst>
                  <a:ext uri="{FF2B5EF4-FFF2-40B4-BE49-F238E27FC236}">
                    <a16:creationId xmlns:a16="http://schemas.microsoft.com/office/drawing/2014/main" id="{5F601950-D959-43F1-B351-E13DBE55CF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81045" y="2423455"/>
                <a:ext cx="600075" cy="601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2" name="Picture 28" descr="PHP - Wikipedia, la enciclopedia libre">
                <a:extLst>
                  <a:ext uri="{FF2B5EF4-FFF2-40B4-BE49-F238E27FC236}">
                    <a16:creationId xmlns:a16="http://schemas.microsoft.com/office/drawing/2014/main" id="{5592B28B-BD53-41C5-918A-356FF0D295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37539" y="2218592"/>
                <a:ext cx="989012" cy="534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3" name="Picture 29" descr="NET Core - Wikipedia">
                <a:extLst>
                  <a:ext uri="{FF2B5EF4-FFF2-40B4-BE49-F238E27FC236}">
                    <a16:creationId xmlns:a16="http://schemas.microsoft.com/office/drawing/2014/main" id="{3814C88E-F211-4420-8B8A-6BD64B93D9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77750" y="2840443"/>
                <a:ext cx="657225" cy="657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8" name="Picture 34" descr="Todo lo que necesitas saber de Nodejs : Escuela Javascript">
                <a:extLst>
                  <a:ext uri="{FF2B5EF4-FFF2-40B4-BE49-F238E27FC236}">
                    <a16:creationId xmlns:a16="http://schemas.microsoft.com/office/drawing/2014/main" id="{21926AFE-930F-4F7D-ABC9-CF421C4412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29607" y="1745078"/>
                <a:ext cx="928687" cy="928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9" name="Picture 35" descr="Golang Iconos - Descarga gratuita, PNG y SVG">
                <a:extLst>
                  <a:ext uri="{FF2B5EF4-FFF2-40B4-BE49-F238E27FC236}">
                    <a16:creationId xmlns:a16="http://schemas.microsoft.com/office/drawing/2014/main" id="{8E0BB143-4CA5-4B1E-9569-77C5F509F1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17147" y="1484589"/>
                <a:ext cx="776288" cy="776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D0073E2F-ECFC-4623-AB86-2F781CF5E5B8}"/>
              </a:ext>
            </a:extLst>
          </p:cNvPr>
          <p:cNvGrpSpPr/>
          <p:nvPr/>
        </p:nvGrpSpPr>
        <p:grpSpPr>
          <a:xfrm>
            <a:off x="9168601" y="4380503"/>
            <a:ext cx="1906002" cy="1906002"/>
            <a:chOff x="7850946" y="4338516"/>
            <a:chExt cx="1906002" cy="1906002"/>
          </a:xfrm>
        </p:grpSpPr>
        <p:pic>
          <p:nvPicPr>
            <p:cNvPr id="1075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316151AF-3632-46EC-B3F7-E4A2FEC2EB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0946" y="4338516"/>
              <a:ext cx="1906002" cy="1906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C9738F19-2920-48D5-A85A-2D941B1CB9C4}"/>
                </a:ext>
              </a:extLst>
            </p:cNvPr>
            <p:cNvGrpSpPr/>
            <p:nvPr/>
          </p:nvGrpSpPr>
          <p:grpSpPr>
            <a:xfrm>
              <a:off x="8017415" y="4756541"/>
              <a:ext cx="1351669" cy="1310965"/>
              <a:chOff x="9699813" y="3155636"/>
              <a:chExt cx="1460305" cy="1602827"/>
            </a:xfrm>
          </p:grpSpPr>
          <p:pic>
            <p:nvPicPr>
              <p:cNvPr id="1065" name="Picture 41" descr="Kubernetes - Wikipedia">
                <a:extLst>
                  <a:ext uri="{FF2B5EF4-FFF2-40B4-BE49-F238E27FC236}">
                    <a16:creationId xmlns:a16="http://schemas.microsoft.com/office/drawing/2014/main" id="{3D5753FB-7F6C-4CE7-9B19-5ACB4A4C6F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08264" y="3155636"/>
                <a:ext cx="751854" cy="7298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7" name="Picture 23">
                <a:extLst>
                  <a:ext uri="{FF2B5EF4-FFF2-40B4-BE49-F238E27FC236}">
                    <a16:creationId xmlns:a16="http://schemas.microsoft.com/office/drawing/2014/main" id="{9C631870-9E08-45F9-AAB3-606BDA6E23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99813" y="3826529"/>
                <a:ext cx="1011887" cy="9319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id="{D9092155-EDC3-4661-8F05-A8DD3E5E6140}"/>
              </a:ext>
            </a:extLst>
          </p:cNvPr>
          <p:cNvGrpSpPr/>
          <p:nvPr/>
        </p:nvGrpSpPr>
        <p:grpSpPr>
          <a:xfrm>
            <a:off x="10345890" y="2185879"/>
            <a:ext cx="1906002" cy="2012339"/>
            <a:chOff x="10035407" y="4234213"/>
            <a:chExt cx="1906002" cy="2012339"/>
          </a:xfrm>
        </p:grpSpPr>
        <p:pic>
          <p:nvPicPr>
            <p:cNvPr id="119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4A33345F-EA9D-4CB1-BF20-2F8CF83020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5407" y="4234213"/>
              <a:ext cx="1906002" cy="1906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C7BE1984-46F0-4C40-9847-A3B7E94C19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528"/>
            <a:stretch/>
          </p:blipFill>
          <p:spPr bwMode="auto">
            <a:xfrm>
              <a:off x="10344215" y="5597433"/>
              <a:ext cx="597356" cy="572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1E54192-C198-4EE8-A25D-AD99FD8154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7985" y="4515542"/>
              <a:ext cx="829692" cy="331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6731EFE4-E7E9-48E5-8D1A-E4497A5109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1571" y="4746274"/>
              <a:ext cx="682580" cy="6498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5EA2149A-4993-4985-9654-E650DF96B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1159271" y="5705788"/>
              <a:ext cx="564438" cy="540764"/>
            </a:xfrm>
            <a:prstGeom prst="rect">
              <a:avLst/>
            </a:prstGeom>
          </p:spPr>
        </p:pic>
      </p:grp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90C2B38-732A-43A7-9320-8DCAD419E2A5}"/>
              </a:ext>
            </a:extLst>
          </p:cNvPr>
          <p:cNvCxnSpPr/>
          <p:nvPr/>
        </p:nvCxnSpPr>
        <p:spPr>
          <a:xfrm>
            <a:off x="10374886" y="2040128"/>
            <a:ext cx="615247" cy="580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EB3303A4-8801-432C-A225-A94CCC42CD41}"/>
              </a:ext>
            </a:extLst>
          </p:cNvPr>
          <p:cNvCxnSpPr>
            <a:cxnSpLocks/>
          </p:cNvCxnSpPr>
          <p:nvPr/>
        </p:nvCxnSpPr>
        <p:spPr>
          <a:xfrm>
            <a:off x="10008692" y="1964342"/>
            <a:ext cx="22321" cy="227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>
            <a:extLst>
              <a:ext uri="{FF2B5EF4-FFF2-40B4-BE49-F238E27FC236}">
                <a16:creationId xmlns:a16="http://schemas.microsoft.com/office/drawing/2014/main" id="{1B25039F-B26B-4506-AFCC-34DFFB338278}"/>
              </a:ext>
            </a:extLst>
          </p:cNvPr>
          <p:cNvSpPr txBox="1"/>
          <p:nvPr/>
        </p:nvSpPr>
        <p:spPr>
          <a:xfrm>
            <a:off x="4450485" y="930379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2. Git Clone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744C10AF-082C-4061-B03A-6B5321AA8099}"/>
              </a:ext>
            </a:extLst>
          </p:cNvPr>
          <p:cNvSpPr txBox="1"/>
          <p:nvPr/>
        </p:nvSpPr>
        <p:spPr>
          <a:xfrm>
            <a:off x="10601708" y="1111683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3. Build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BE1A027C-95A7-41A8-831F-F429F0D85DDF}"/>
              </a:ext>
            </a:extLst>
          </p:cNvPr>
          <p:cNvSpPr txBox="1"/>
          <p:nvPr/>
        </p:nvSpPr>
        <p:spPr>
          <a:xfrm>
            <a:off x="10883698" y="431247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4. </a:t>
            </a:r>
            <a:r>
              <a:rPr lang="es-AR" dirty="0" err="1"/>
              <a:t>SAST</a:t>
            </a:r>
            <a:endParaRPr lang="es-AR" dirty="0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E18F2183-A6A5-490F-AB47-35EF3A1F5F67}"/>
              </a:ext>
            </a:extLst>
          </p:cNvPr>
          <p:cNvSpPr txBox="1"/>
          <p:nvPr/>
        </p:nvSpPr>
        <p:spPr>
          <a:xfrm>
            <a:off x="10300613" y="5979613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5. </a:t>
            </a:r>
            <a:r>
              <a:rPr lang="es-AR" dirty="0" err="1"/>
              <a:t>Deployment</a:t>
            </a:r>
            <a:endParaRPr lang="es-AR" dirty="0"/>
          </a:p>
        </p:txBody>
      </p: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540CDA4A-0665-4D93-BB9B-2364D0B35770}"/>
              </a:ext>
            </a:extLst>
          </p:cNvPr>
          <p:cNvCxnSpPr>
            <a:cxnSpLocks/>
          </p:cNvCxnSpPr>
          <p:nvPr/>
        </p:nvCxnSpPr>
        <p:spPr>
          <a:xfrm flipH="1" flipV="1">
            <a:off x="10209895" y="1978125"/>
            <a:ext cx="52326" cy="2254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94DBC00A-FB14-48E7-9E72-050BBBFAEF09}"/>
              </a:ext>
            </a:extLst>
          </p:cNvPr>
          <p:cNvCxnSpPr>
            <a:cxnSpLocks/>
          </p:cNvCxnSpPr>
          <p:nvPr/>
        </p:nvCxnSpPr>
        <p:spPr>
          <a:xfrm flipH="1" flipV="1">
            <a:off x="10516194" y="1836166"/>
            <a:ext cx="631285" cy="629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>
            <a:extLst>
              <a:ext uri="{FF2B5EF4-FFF2-40B4-BE49-F238E27FC236}">
                <a16:creationId xmlns:a16="http://schemas.microsoft.com/office/drawing/2014/main" id="{52BD5D17-41F8-4D9B-9087-8F4068ACA68F}"/>
              </a:ext>
            </a:extLst>
          </p:cNvPr>
          <p:cNvSpPr txBox="1"/>
          <p:nvPr/>
        </p:nvSpPr>
        <p:spPr>
          <a:xfrm>
            <a:off x="2224413" y="2076751"/>
            <a:ext cx="567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Notify the client, the events and vulnerabilities</a:t>
            </a:r>
          </a:p>
        </p:txBody>
      </p:sp>
      <p:grpSp>
        <p:nvGrpSpPr>
          <p:cNvPr id="93" name="Grupo 92">
            <a:extLst>
              <a:ext uri="{FF2B5EF4-FFF2-40B4-BE49-F238E27FC236}">
                <a16:creationId xmlns:a16="http://schemas.microsoft.com/office/drawing/2014/main" id="{5F15D25A-9863-4482-A17F-9A35D0587BE4}"/>
              </a:ext>
            </a:extLst>
          </p:cNvPr>
          <p:cNvGrpSpPr/>
          <p:nvPr/>
        </p:nvGrpSpPr>
        <p:grpSpPr>
          <a:xfrm>
            <a:off x="265943" y="1782275"/>
            <a:ext cx="1472714" cy="1518076"/>
            <a:chOff x="52503" y="4631447"/>
            <a:chExt cx="1472714" cy="1518076"/>
          </a:xfrm>
        </p:grpSpPr>
        <p:pic>
          <p:nvPicPr>
            <p:cNvPr id="44" name="Picture 33" descr="Dear Microsoft | The Official Slack Blog">
              <a:extLst>
                <a:ext uri="{FF2B5EF4-FFF2-40B4-BE49-F238E27FC236}">
                  <a16:creationId xmlns:a16="http://schemas.microsoft.com/office/drawing/2014/main" id="{21FDBD8F-9520-4C6B-B319-A82BD7B6CB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409"/>
            <a:stretch>
              <a:fillRect/>
            </a:stretch>
          </p:blipFill>
          <p:spPr bwMode="auto">
            <a:xfrm>
              <a:off x="279825" y="4631447"/>
              <a:ext cx="1245392" cy="1518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7" name="Picture 43" descr="Microsoft Teams - Wikipedia, la enciclopedia libre">
              <a:extLst>
                <a:ext uri="{FF2B5EF4-FFF2-40B4-BE49-F238E27FC236}">
                  <a16:creationId xmlns:a16="http://schemas.microsoft.com/office/drawing/2014/main" id="{9154270B-CB2A-40C9-BBDD-BBA8D2DC0F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03" y="4833306"/>
              <a:ext cx="788635" cy="733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FE488E49-390A-4A3F-BA1C-13E7F26186DA}"/>
              </a:ext>
            </a:extLst>
          </p:cNvPr>
          <p:cNvGrpSpPr/>
          <p:nvPr/>
        </p:nvGrpSpPr>
        <p:grpSpPr>
          <a:xfrm>
            <a:off x="-164549" y="3162118"/>
            <a:ext cx="1903106" cy="1268737"/>
            <a:chOff x="-142970" y="4515542"/>
            <a:chExt cx="1903106" cy="1268737"/>
          </a:xfrm>
        </p:grpSpPr>
        <p:pic>
          <p:nvPicPr>
            <p:cNvPr id="1069" name="Picture 45" descr="Redmine Logo - LogoDix">
              <a:extLst>
                <a:ext uri="{FF2B5EF4-FFF2-40B4-BE49-F238E27FC236}">
                  <a16:creationId xmlns:a16="http://schemas.microsoft.com/office/drawing/2014/main" id="{1F66D71B-161D-4089-8EEE-C7498A919A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2970" y="4515542"/>
              <a:ext cx="1903106" cy="1268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49" descr="Jira Software – Logos Download">
              <a:extLst>
                <a:ext uri="{FF2B5EF4-FFF2-40B4-BE49-F238E27FC236}">
                  <a16:creationId xmlns:a16="http://schemas.microsoft.com/office/drawing/2014/main" id="{ECFFCC39-AA92-4A7A-80C7-E546E7A305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109"/>
            <a:stretch/>
          </p:blipFill>
          <p:spPr bwMode="auto">
            <a:xfrm>
              <a:off x="854308" y="4969340"/>
              <a:ext cx="634220" cy="796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4322BE73-16F4-44CE-908F-417CED580C3F}"/>
              </a:ext>
            </a:extLst>
          </p:cNvPr>
          <p:cNvSpPr txBox="1"/>
          <p:nvPr/>
        </p:nvSpPr>
        <p:spPr>
          <a:xfrm>
            <a:off x="3518022" y="348362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 Create tickets and issues</a:t>
            </a: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94B3AF33-A62A-4943-9794-C58DA8ED8D1C}"/>
              </a:ext>
            </a:extLst>
          </p:cNvPr>
          <p:cNvSpPr txBox="1"/>
          <p:nvPr/>
        </p:nvSpPr>
        <p:spPr>
          <a:xfrm>
            <a:off x="4419724" y="314568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1. </a:t>
            </a:r>
            <a:r>
              <a:rPr lang="es-AR" dirty="0" err="1"/>
              <a:t>Webhook</a:t>
            </a:r>
            <a:endParaRPr lang="es-AR" dirty="0"/>
          </a:p>
        </p:txBody>
      </p:sp>
      <p:cxnSp>
        <p:nvCxnSpPr>
          <p:cNvPr id="144" name="Conector recto de flecha 143">
            <a:extLst>
              <a:ext uri="{FF2B5EF4-FFF2-40B4-BE49-F238E27FC236}">
                <a16:creationId xmlns:a16="http://schemas.microsoft.com/office/drawing/2014/main" id="{85C88257-B30A-4785-AE86-638B62DD0D6E}"/>
              </a:ext>
            </a:extLst>
          </p:cNvPr>
          <p:cNvCxnSpPr>
            <a:cxnSpLocks/>
          </p:cNvCxnSpPr>
          <p:nvPr/>
        </p:nvCxnSpPr>
        <p:spPr>
          <a:xfrm flipH="1" flipV="1">
            <a:off x="1727313" y="2466389"/>
            <a:ext cx="6923990" cy="24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de flecha 144">
            <a:extLst>
              <a:ext uri="{FF2B5EF4-FFF2-40B4-BE49-F238E27FC236}">
                <a16:creationId xmlns:a16="http://schemas.microsoft.com/office/drawing/2014/main" id="{4F252141-6EAA-4D0F-8F1A-3675F9B059F5}"/>
              </a:ext>
            </a:extLst>
          </p:cNvPr>
          <p:cNvCxnSpPr>
            <a:cxnSpLocks/>
          </p:cNvCxnSpPr>
          <p:nvPr/>
        </p:nvCxnSpPr>
        <p:spPr>
          <a:xfrm flipH="1" flipV="1">
            <a:off x="1669986" y="3890149"/>
            <a:ext cx="6923990" cy="24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de flecha 145">
            <a:extLst>
              <a:ext uri="{FF2B5EF4-FFF2-40B4-BE49-F238E27FC236}">
                <a16:creationId xmlns:a16="http://schemas.microsoft.com/office/drawing/2014/main" id="{C98C0AA6-0390-4A33-9013-51E7B13AF6E4}"/>
              </a:ext>
            </a:extLst>
          </p:cNvPr>
          <p:cNvCxnSpPr>
            <a:cxnSpLocks/>
            <a:endCxn id="121" idx="0"/>
          </p:cNvCxnSpPr>
          <p:nvPr/>
        </p:nvCxnSpPr>
        <p:spPr>
          <a:xfrm flipH="1">
            <a:off x="8527575" y="1968090"/>
            <a:ext cx="963204" cy="2968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de flecha 147">
            <a:extLst>
              <a:ext uri="{FF2B5EF4-FFF2-40B4-BE49-F238E27FC236}">
                <a16:creationId xmlns:a16="http://schemas.microsoft.com/office/drawing/2014/main" id="{62D9AC2E-4717-43B7-8F64-FA76E1B94D83}"/>
              </a:ext>
            </a:extLst>
          </p:cNvPr>
          <p:cNvCxnSpPr>
            <a:cxnSpLocks/>
          </p:cNvCxnSpPr>
          <p:nvPr/>
        </p:nvCxnSpPr>
        <p:spPr>
          <a:xfrm>
            <a:off x="1669986" y="5889802"/>
            <a:ext cx="6010769" cy="16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uadroTexto 149">
            <a:extLst>
              <a:ext uri="{FF2B5EF4-FFF2-40B4-BE49-F238E27FC236}">
                <a16:creationId xmlns:a16="http://schemas.microsoft.com/office/drawing/2014/main" id="{0E364441-5FA7-4449-BB49-816D0FF8DB00}"/>
              </a:ext>
            </a:extLst>
          </p:cNvPr>
          <p:cNvSpPr txBox="1"/>
          <p:nvPr/>
        </p:nvSpPr>
        <p:spPr>
          <a:xfrm>
            <a:off x="3361451" y="5491137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 Check the dashboard</a:t>
            </a:r>
          </a:p>
        </p:txBody>
      </p:sp>
      <p:pic>
        <p:nvPicPr>
          <p:cNvPr id="1079" name="Picture 55" descr="GitHub Basic Usage - Info Security Memo">
            <a:extLst>
              <a:ext uri="{FF2B5EF4-FFF2-40B4-BE49-F238E27FC236}">
                <a16:creationId xmlns:a16="http://schemas.microsoft.com/office/drawing/2014/main" id="{6536BCEB-95EC-4A5D-8764-9F6CAA8D0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80" y="234028"/>
            <a:ext cx="795243" cy="79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rtify SSC - XebiaLabs">
            <a:extLst>
              <a:ext uri="{FF2B5EF4-FFF2-40B4-BE49-F238E27FC236}">
                <a16:creationId xmlns:a16="http://schemas.microsoft.com/office/drawing/2014/main" id="{514C3B77-1E7A-470A-8090-E0185744B0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4" t="38021" r="11716" b="37164"/>
          <a:stretch/>
        </p:blipFill>
        <p:spPr bwMode="auto">
          <a:xfrm>
            <a:off x="10547422" y="2975998"/>
            <a:ext cx="1356164" cy="45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962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86</TotalTime>
  <Words>37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Malla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Berrutto Morales, Eliel Maximiliano</dc:creator>
  <cp:lastModifiedBy>Berrutto Morales, Eliel Maximiliano</cp:lastModifiedBy>
  <cp:revision>6</cp:revision>
  <dcterms:created xsi:type="dcterms:W3CDTF">2020-04-30T19:46:15Z</dcterms:created>
  <dcterms:modified xsi:type="dcterms:W3CDTF">2020-05-11T16:06:20Z</dcterms:modified>
</cp:coreProperties>
</file>