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rutto Morales, Eliel Maximiliano" initials="BMEM" lastIdx="1" clrIdx="0">
    <p:extLst>
      <p:ext uri="{19B8F6BF-5375-455C-9EA6-DF929625EA0E}">
        <p15:presenceInfo xmlns:p15="http://schemas.microsoft.com/office/powerpoint/2012/main" userId="S::eberruttomorales@deloitte.com::a7242232-3234-49e9-9069-9cabe565ee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831C3-36CB-4160-8FF7-2385657C2E74}" v="18" dt="2020-05-11T16:06:1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utto Morales, Eliel Maximiliano" userId="a7242232-3234-49e9-9069-9cabe565ee77" providerId="ADAL" clId="{875831C3-36CB-4160-8FF7-2385657C2E74}"/>
    <pc:docChg chg="modSld">
      <pc:chgData name="Berrutto Morales, Eliel Maximiliano" userId="a7242232-3234-49e9-9069-9cabe565ee77" providerId="ADAL" clId="{875831C3-36CB-4160-8FF7-2385657C2E74}" dt="2020-05-11T16:06:19.710" v="17" actId="1076"/>
      <pc:docMkLst>
        <pc:docMk/>
      </pc:docMkLst>
      <pc:sldChg chg="addSp delSp modSp">
        <pc:chgData name="Berrutto Morales, Eliel Maximiliano" userId="a7242232-3234-49e9-9069-9cabe565ee77" providerId="ADAL" clId="{875831C3-36CB-4160-8FF7-2385657C2E74}" dt="2020-05-11T16:06:19.710" v="17" actId="1076"/>
        <pc:sldMkLst>
          <pc:docMk/>
          <pc:sldMk cId="1742962954" sldId="256"/>
        </pc:sldMkLst>
        <pc:grpChg chg="mod">
          <ac:chgData name="Berrutto Morales, Eliel Maximiliano" userId="a7242232-3234-49e9-9069-9cabe565ee77" providerId="ADAL" clId="{875831C3-36CB-4160-8FF7-2385657C2E74}" dt="2020-05-11T16:06:17.628" v="16" actId="1076"/>
          <ac:grpSpMkLst>
            <pc:docMk/>
            <pc:sldMk cId="1742962954" sldId="256"/>
            <ac:grpSpMk id="80" creationId="{D9092155-EDC3-4661-8F05-A8DD3E5E6140}"/>
          </ac:grpSpMkLst>
        </pc:grpChg>
        <pc:picChg chg="add del">
          <ac:chgData name="Berrutto Morales, Eliel Maximiliano" userId="a7242232-3234-49e9-9069-9cabe565ee77" providerId="ADAL" clId="{875831C3-36CB-4160-8FF7-2385657C2E74}" dt="2020-05-11T15:43:58.519" v="3"/>
          <ac:picMkLst>
            <pc:docMk/>
            <pc:sldMk cId="1742962954" sldId="256"/>
            <ac:picMk id="2" creationId="{9C95654E-0F5A-47C5-8562-B9DCB0E799BD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8" creationId="{5EA2149A-4993-4985-9654-E650DF96B149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19" creationId="{4A33345F-EA9D-4CB1-BF20-2F8CF830204D}"/>
          </ac:picMkLst>
        </pc:picChg>
        <pc:picChg chg="add del">
          <ac:chgData name="Berrutto Morales, Eliel Maximiliano" userId="a7242232-3234-49e9-9069-9cabe565ee77" providerId="ADAL" clId="{875831C3-36CB-4160-8FF7-2385657C2E74}" dt="2020-05-11T15:43:40.960" v="1" actId="478"/>
          <ac:picMkLst>
            <pc:docMk/>
            <pc:sldMk cId="1742962954" sldId="256"/>
            <ac:picMk id="1026" creationId="{400B4132-5CD0-44AB-AF73-453948744484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7" creationId="{C7BE1984-46F0-4C40-9847-A3B7E94C19E7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8" creationId="{B1E54192-C198-4EE8-A25D-AD99FD81544B}"/>
          </ac:picMkLst>
        </pc:picChg>
        <pc:picChg chg="mod">
          <ac:chgData name="Berrutto Morales, Eliel Maximiliano" userId="a7242232-3234-49e9-9069-9cabe565ee77" providerId="ADAL" clId="{875831C3-36CB-4160-8FF7-2385657C2E74}" dt="2020-05-11T16:06:17.628" v="16" actId="1076"/>
          <ac:picMkLst>
            <pc:docMk/>
            <pc:sldMk cId="1742962954" sldId="256"/>
            <ac:picMk id="1029" creationId="{6731EFE4-E7E9-48E5-8D1A-E4497A510962}"/>
          </ac:picMkLst>
        </pc:picChg>
        <pc:picChg chg="add mod">
          <ac:chgData name="Berrutto Morales, Eliel Maximiliano" userId="a7242232-3234-49e9-9069-9cabe565ee77" providerId="ADAL" clId="{875831C3-36CB-4160-8FF7-2385657C2E74}" dt="2020-05-11T16:06:19.710" v="17" actId="1076"/>
          <ac:picMkLst>
            <pc:docMk/>
            <pc:sldMk cId="1742962954" sldId="256"/>
            <ac:picMk id="1030" creationId="{514C3B77-1E7A-470A-8090-E0185744B0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3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6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01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98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26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62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97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830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5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2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7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6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5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3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58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9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9B93E0-5830-411C-ACD8-46C3646308D9}" type="datetimeFigureOut">
              <a:rPr lang="es-AR" smtClean="0"/>
              <a:t>28/8/2020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4318C0-324F-4C61-8C9B-CC41C2306A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35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>
            <a:extLst>
              <a:ext uri="{FF2B5EF4-FFF2-40B4-BE49-F238E27FC236}">
                <a16:creationId xmlns:a16="http://schemas.microsoft.com/office/drawing/2014/main" id="{94B3AF33-A62A-4943-9794-C58DA8ED8D1C}"/>
              </a:ext>
            </a:extLst>
          </p:cNvPr>
          <p:cNvSpPr txBox="1"/>
          <p:nvPr/>
        </p:nvSpPr>
        <p:spPr>
          <a:xfrm>
            <a:off x="3211256" y="2767280"/>
            <a:ext cx="6014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dirty="0"/>
              <a:t>SecDevOps</a:t>
            </a:r>
          </a:p>
        </p:txBody>
      </p:sp>
    </p:spTree>
    <p:extLst>
      <p:ext uri="{BB962C8B-B14F-4D97-AF65-F5344CB8AC3E}">
        <p14:creationId xmlns:p14="http://schemas.microsoft.com/office/powerpoint/2010/main" val="33666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>
            <a:extLst>
              <a:ext uri="{FF2B5EF4-FFF2-40B4-BE49-F238E27FC236}">
                <a16:creationId xmlns:a16="http://schemas.microsoft.com/office/drawing/2014/main" id="{F85773CF-9D25-4A4D-AB4E-709097DB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04" y="1499585"/>
            <a:ext cx="5230479" cy="370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21" name="Picture 51" descr="Data Server Icon of Isometric style - Available in SVG, PNG, EPS ...">
            <a:extLst>
              <a:ext uri="{FF2B5EF4-FFF2-40B4-BE49-F238E27FC236}">
                <a16:creationId xmlns:a16="http://schemas.microsoft.com/office/drawing/2014/main" id="{7A26F1C5-AFC6-4E90-9DBC-C9B2C27A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74" y="4936801"/>
            <a:ext cx="1906002" cy="190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Interface, layout, page, ui, web, website icon">
            <a:extLst>
              <a:ext uri="{FF2B5EF4-FFF2-40B4-BE49-F238E27FC236}">
                <a16:creationId xmlns:a16="http://schemas.microsoft.com/office/drawing/2014/main" id="{CFAA500B-6C18-45D8-A7D4-898DE591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32" y="5576683"/>
            <a:ext cx="893852" cy="8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88A4EC2-7A98-454C-923F-9B35D065985E}"/>
              </a:ext>
            </a:extLst>
          </p:cNvPr>
          <p:cNvCxnSpPr/>
          <p:nvPr/>
        </p:nvCxnSpPr>
        <p:spPr>
          <a:xfrm>
            <a:off x="1922929" y="150953"/>
            <a:ext cx="0" cy="641121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AEE3A2F-FC87-47E3-9226-9AB96B9D47B7}"/>
              </a:ext>
            </a:extLst>
          </p:cNvPr>
          <p:cNvCxnSpPr/>
          <p:nvPr/>
        </p:nvCxnSpPr>
        <p:spPr>
          <a:xfrm>
            <a:off x="7680755" y="163925"/>
            <a:ext cx="0" cy="641121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>
            <a:extLst>
              <a:ext uri="{FF2B5EF4-FFF2-40B4-BE49-F238E27FC236}">
                <a16:creationId xmlns:a16="http://schemas.microsoft.com/office/drawing/2014/main" id="{F4CBF7CF-1739-4210-BA95-C373D3F2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" y="884267"/>
            <a:ext cx="799726" cy="8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57E66341-2311-4830-9535-9395BE01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42" y="976910"/>
            <a:ext cx="548674" cy="63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BF384EC2-9ABE-4A3C-9394-88FC6305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1" y="5387584"/>
            <a:ext cx="1038116" cy="10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F95423-9145-4407-AB1A-A0979C296560}"/>
              </a:ext>
            </a:extLst>
          </p:cNvPr>
          <p:cNvCxnSpPr>
            <a:cxnSpLocks/>
          </p:cNvCxnSpPr>
          <p:nvPr/>
        </p:nvCxnSpPr>
        <p:spPr>
          <a:xfrm>
            <a:off x="1669986" y="707524"/>
            <a:ext cx="7007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616F796-FD4C-4741-BBB3-94B7462ED154}"/>
              </a:ext>
            </a:extLst>
          </p:cNvPr>
          <p:cNvCxnSpPr>
            <a:cxnSpLocks/>
          </p:cNvCxnSpPr>
          <p:nvPr/>
        </p:nvCxnSpPr>
        <p:spPr>
          <a:xfrm flipH="1" flipV="1">
            <a:off x="1669986" y="1305754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A84B8EBF-660E-41D6-BC86-1F50BC641E1F}"/>
              </a:ext>
            </a:extLst>
          </p:cNvPr>
          <p:cNvGrpSpPr/>
          <p:nvPr/>
        </p:nvGrpSpPr>
        <p:grpSpPr>
          <a:xfrm>
            <a:off x="8593976" y="58340"/>
            <a:ext cx="2140107" cy="1906002"/>
            <a:chOff x="8709641" y="1666735"/>
            <a:chExt cx="2140107" cy="1906002"/>
          </a:xfrm>
        </p:grpSpPr>
        <p:pic>
          <p:nvPicPr>
            <p:cNvPr id="1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643C9175-E5BB-4582-B613-355174EBF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3746" y="1666735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8D77C7BE-F0CE-4CC3-AE5D-10B9E1476C99}"/>
                </a:ext>
              </a:extLst>
            </p:cNvPr>
            <p:cNvGrpSpPr/>
            <p:nvPr/>
          </p:nvGrpSpPr>
          <p:grpSpPr>
            <a:xfrm>
              <a:off x="8709641" y="1830150"/>
              <a:ext cx="2085772" cy="1692616"/>
              <a:chOff x="8173142" y="1484589"/>
              <a:chExt cx="2253409" cy="2069445"/>
            </a:xfrm>
          </p:grpSpPr>
          <p:pic>
            <p:nvPicPr>
              <p:cNvPr id="1039" name="Picture 15">
                <a:extLst>
                  <a:ext uri="{FF2B5EF4-FFF2-40B4-BE49-F238E27FC236}">
                    <a16:creationId xmlns:a16="http://schemas.microsoft.com/office/drawing/2014/main" id="{883F3DF4-FA05-4987-88AD-AFBC2C5B6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2045" y="2489803"/>
                <a:ext cx="1046162" cy="852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 descr="Resultado de imagen para maven icon">
                <a:extLst>
                  <a:ext uri="{FF2B5EF4-FFF2-40B4-BE49-F238E27FC236}">
                    <a16:creationId xmlns:a16="http://schemas.microsoft.com/office/drawing/2014/main" id="{4F72899D-DD18-4C59-80AF-D43FCD898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3142" y="3315909"/>
                <a:ext cx="86995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26" descr="Gradle Build Tool">
                <a:extLst>
                  <a:ext uri="{FF2B5EF4-FFF2-40B4-BE49-F238E27FC236}">
                    <a16:creationId xmlns:a16="http://schemas.microsoft.com/office/drawing/2014/main" id="{5F601950-D959-43F1-B351-E13DBE55C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1045" y="2423455"/>
                <a:ext cx="600075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28" descr="PHP - Wikipedia, la enciclopedia libre">
                <a:extLst>
                  <a:ext uri="{FF2B5EF4-FFF2-40B4-BE49-F238E27FC236}">
                    <a16:creationId xmlns:a16="http://schemas.microsoft.com/office/drawing/2014/main" id="{5592B28B-BD53-41C5-918A-356FF0D29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7539" y="2218592"/>
                <a:ext cx="989012" cy="534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29" descr="NET Core - Wikipedia">
                <a:extLst>
                  <a:ext uri="{FF2B5EF4-FFF2-40B4-BE49-F238E27FC236}">
                    <a16:creationId xmlns:a16="http://schemas.microsoft.com/office/drawing/2014/main" id="{3814C88E-F211-4420-8B8A-6BD64B93D9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7750" y="2840443"/>
                <a:ext cx="657225" cy="657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34" descr="Todo lo que necesitas saber de Nodejs : Escuela Javascript">
                <a:extLst>
                  <a:ext uri="{FF2B5EF4-FFF2-40B4-BE49-F238E27FC236}">
                    <a16:creationId xmlns:a16="http://schemas.microsoft.com/office/drawing/2014/main" id="{21926AFE-930F-4F7D-ABC9-CF421C441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9607" y="1745078"/>
                <a:ext cx="928687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35" descr="Golang Iconos - Descarga gratuita, PNG y SVG">
                <a:extLst>
                  <a:ext uri="{FF2B5EF4-FFF2-40B4-BE49-F238E27FC236}">
                    <a16:creationId xmlns:a16="http://schemas.microsoft.com/office/drawing/2014/main" id="{8E0BB143-4CA5-4B1E-9569-77C5F509F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7147" y="1484589"/>
                <a:ext cx="776288" cy="776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0073E2F-ECFC-4623-AB86-2F781CF5E5B8}"/>
              </a:ext>
            </a:extLst>
          </p:cNvPr>
          <p:cNvGrpSpPr/>
          <p:nvPr/>
        </p:nvGrpSpPr>
        <p:grpSpPr>
          <a:xfrm>
            <a:off x="9168601" y="4380503"/>
            <a:ext cx="1906002" cy="1906002"/>
            <a:chOff x="7850946" y="4338516"/>
            <a:chExt cx="1906002" cy="1906002"/>
          </a:xfrm>
        </p:grpSpPr>
        <p:pic>
          <p:nvPicPr>
            <p:cNvPr id="107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316151AF-3632-46EC-B3F7-E4A2FEC2E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9738F19-2920-48D5-A85A-2D941B1CB9C4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1065" name="Picture 41" descr="Kubernetes - Wikipedia">
                <a:extLst>
                  <a:ext uri="{FF2B5EF4-FFF2-40B4-BE49-F238E27FC236}">
                    <a16:creationId xmlns:a16="http://schemas.microsoft.com/office/drawing/2014/main" id="{3D5753FB-7F6C-4CE7-9B19-5ACB4A4C6F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7" name="Picture 23">
                <a:extLst>
                  <a:ext uri="{FF2B5EF4-FFF2-40B4-BE49-F238E27FC236}">
                    <a16:creationId xmlns:a16="http://schemas.microsoft.com/office/drawing/2014/main" id="{9C631870-9E08-45F9-AAB3-606BDA6E23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9092155-EDC3-4661-8F05-A8DD3E5E6140}"/>
              </a:ext>
            </a:extLst>
          </p:cNvPr>
          <p:cNvGrpSpPr/>
          <p:nvPr/>
        </p:nvGrpSpPr>
        <p:grpSpPr>
          <a:xfrm>
            <a:off x="10345890" y="2185879"/>
            <a:ext cx="1906002" cy="2012339"/>
            <a:chOff x="10035407" y="4234213"/>
            <a:chExt cx="1906002" cy="2012339"/>
          </a:xfrm>
        </p:grpSpPr>
        <p:pic>
          <p:nvPicPr>
            <p:cNvPr id="11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4A33345F-EA9D-4CB1-BF20-2F8CF8302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C7BE1984-46F0-4C40-9847-A3B7E94C1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1E54192-C198-4EE8-A25D-AD99FD815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731EFE4-E7E9-48E5-8D1A-E4497A510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EA2149A-4993-4985-9654-E650DF96B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90C2B38-732A-43A7-9320-8DCAD419E2A5}"/>
              </a:ext>
            </a:extLst>
          </p:cNvPr>
          <p:cNvCxnSpPr/>
          <p:nvPr/>
        </p:nvCxnSpPr>
        <p:spPr>
          <a:xfrm>
            <a:off x="10374886" y="2040128"/>
            <a:ext cx="615247" cy="58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B3303A4-8801-432C-A225-A94CCC42CD41}"/>
              </a:ext>
            </a:extLst>
          </p:cNvPr>
          <p:cNvCxnSpPr>
            <a:cxnSpLocks/>
          </p:cNvCxnSpPr>
          <p:nvPr/>
        </p:nvCxnSpPr>
        <p:spPr>
          <a:xfrm>
            <a:off x="10008692" y="1964342"/>
            <a:ext cx="22321" cy="227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B25039F-B26B-4506-AFCC-34DFFB338278}"/>
              </a:ext>
            </a:extLst>
          </p:cNvPr>
          <p:cNvSpPr txBox="1"/>
          <p:nvPr/>
        </p:nvSpPr>
        <p:spPr>
          <a:xfrm>
            <a:off x="4450485" y="93037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2. Git Clone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44C10AF-082C-4061-B03A-6B5321AA8099}"/>
              </a:ext>
            </a:extLst>
          </p:cNvPr>
          <p:cNvSpPr txBox="1"/>
          <p:nvPr/>
        </p:nvSpPr>
        <p:spPr>
          <a:xfrm>
            <a:off x="10601708" y="11116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3. Build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E1A027C-95A7-41A8-831F-F429F0D85DDF}"/>
              </a:ext>
            </a:extLst>
          </p:cNvPr>
          <p:cNvSpPr txBox="1"/>
          <p:nvPr/>
        </p:nvSpPr>
        <p:spPr>
          <a:xfrm>
            <a:off x="10883698" y="43124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4. </a:t>
            </a:r>
            <a:r>
              <a:rPr lang="es-AR" dirty="0" err="1"/>
              <a:t>SAST</a:t>
            </a:r>
            <a:endParaRPr lang="es-AR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18F2183-A6A5-490F-AB47-35EF3A1F5F67}"/>
              </a:ext>
            </a:extLst>
          </p:cNvPr>
          <p:cNvSpPr txBox="1"/>
          <p:nvPr/>
        </p:nvSpPr>
        <p:spPr>
          <a:xfrm>
            <a:off x="10300613" y="59796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5. </a:t>
            </a:r>
            <a:r>
              <a:rPr lang="es-AR" dirty="0" err="1"/>
              <a:t>Deployment</a:t>
            </a:r>
            <a:endParaRPr lang="es-AR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40CDA4A-0665-4D93-BB9B-2364D0B35770}"/>
              </a:ext>
            </a:extLst>
          </p:cNvPr>
          <p:cNvCxnSpPr>
            <a:cxnSpLocks/>
          </p:cNvCxnSpPr>
          <p:nvPr/>
        </p:nvCxnSpPr>
        <p:spPr>
          <a:xfrm flipH="1" flipV="1">
            <a:off x="10209895" y="1978125"/>
            <a:ext cx="52326" cy="225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4DBC00A-FB14-48E7-9E72-050BBBFAEF09}"/>
              </a:ext>
            </a:extLst>
          </p:cNvPr>
          <p:cNvCxnSpPr>
            <a:cxnSpLocks/>
          </p:cNvCxnSpPr>
          <p:nvPr/>
        </p:nvCxnSpPr>
        <p:spPr>
          <a:xfrm flipH="1" flipV="1">
            <a:off x="10516194" y="1836166"/>
            <a:ext cx="631285" cy="62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2BD5D17-41F8-4D9B-9087-8F4068ACA68F}"/>
              </a:ext>
            </a:extLst>
          </p:cNvPr>
          <p:cNvSpPr txBox="1"/>
          <p:nvPr/>
        </p:nvSpPr>
        <p:spPr>
          <a:xfrm>
            <a:off x="2224413" y="2076751"/>
            <a:ext cx="567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Notify the client, the events and vulnerabilities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F15D25A-9863-4482-A17F-9A35D0587BE4}"/>
              </a:ext>
            </a:extLst>
          </p:cNvPr>
          <p:cNvGrpSpPr/>
          <p:nvPr/>
        </p:nvGrpSpPr>
        <p:grpSpPr>
          <a:xfrm>
            <a:off x="265943" y="1782275"/>
            <a:ext cx="1472714" cy="1518076"/>
            <a:chOff x="52503" y="4631447"/>
            <a:chExt cx="1472714" cy="1518076"/>
          </a:xfrm>
        </p:grpSpPr>
        <p:pic>
          <p:nvPicPr>
            <p:cNvPr id="44" name="Picture 33" descr="Dear Microsoft | The Official Slack Blog">
              <a:extLst>
                <a:ext uri="{FF2B5EF4-FFF2-40B4-BE49-F238E27FC236}">
                  <a16:creationId xmlns:a16="http://schemas.microsoft.com/office/drawing/2014/main" id="{21FDBD8F-9520-4C6B-B319-A82BD7B6C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09"/>
            <a:stretch>
              <a:fillRect/>
            </a:stretch>
          </p:blipFill>
          <p:spPr bwMode="auto">
            <a:xfrm>
              <a:off x="279825" y="4631447"/>
              <a:ext cx="1245392" cy="151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7" name="Picture 43" descr="Microsoft Teams - Wikipedia, la enciclopedia libre">
              <a:extLst>
                <a:ext uri="{FF2B5EF4-FFF2-40B4-BE49-F238E27FC236}">
                  <a16:creationId xmlns:a16="http://schemas.microsoft.com/office/drawing/2014/main" id="{9154270B-CB2A-40C9-BBDD-BBA8D2DC0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3" y="4833306"/>
              <a:ext cx="788635" cy="73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9" name="Picture 45" descr="Redmine Logo - LogoDix">
            <a:extLst>
              <a:ext uri="{FF2B5EF4-FFF2-40B4-BE49-F238E27FC236}">
                <a16:creationId xmlns:a16="http://schemas.microsoft.com/office/drawing/2014/main" id="{1F66D71B-161D-4089-8EEE-C7498A91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49" y="3162118"/>
            <a:ext cx="1903106" cy="12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9" descr="Jira Software – Logos Download">
            <a:extLst>
              <a:ext uri="{FF2B5EF4-FFF2-40B4-BE49-F238E27FC236}">
                <a16:creationId xmlns:a16="http://schemas.microsoft.com/office/drawing/2014/main" id="{ECFFCC39-AA92-4A7A-80C7-E546E7A30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9"/>
          <a:stretch/>
        </p:blipFill>
        <p:spPr bwMode="auto">
          <a:xfrm>
            <a:off x="832729" y="3615916"/>
            <a:ext cx="634220" cy="7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4322BE73-16F4-44CE-908F-417CED580C3F}"/>
              </a:ext>
            </a:extLst>
          </p:cNvPr>
          <p:cNvSpPr txBox="1"/>
          <p:nvPr/>
        </p:nvSpPr>
        <p:spPr>
          <a:xfrm>
            <a:off x="3518022" y="34836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Create tickets and issues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94B3AF33-A62A-4943-9794-C58DA8ED8D1C}"/>
              </a:ext>
            </a:extLst>
          </p:cNvPr>
          <p:cNvSpPr txBox="1"/>
          <p:nvPr/>
        </p:nvSpPr>
        <p:spPr>
          <a:xfrm>
            <a:off x="4419724" y="3145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Webhook</a:t>
            </a:r>
            <a:endParaRPr lang="es-AR" dirty="0"/>
          </a:p>
        </p:txBody>
      </p: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85C88257-B30A-4785-AE86-638B62DD0D6E}"/>
              </a:ext>
            </a:extLst>
          </p:cNvPr>
          <p:cNvCxnSpPr>
            <a:cxnSpLocks/>
          </p:cNvCxnSpPr>
          <p:nvPr/>
        </p:nvCxnSpPr>
        <p:spPr>
          <a:xfrm flipH="1" flipV="1">
            <a:off x="1727313" y="2466389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4F252141-6EAA-4D0F-8F1A-3675F9B059F5}"/>
              </a:ext>
            </a:extLst>
          </p:cNvPr>
          <p:cNvCxnSpPr>
            <a:cxnSpLocks/>
          </p:cNvCxnSpPr>
          <p:nvPr/>
        </p:nvCxnSpPr>
        <p:spPr>
          <a:xfrm flipH="1" flipV="1">
            <a:off x="1669986" y="3890149"/>
            <a:ext cx="6923990" cy="2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C98C0AA6-0390-4A33-9013-51E7B13AF6E4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8527575" y="1968090"/>
            <a:ext cx="963204" cy="296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62D9AC2E-4717-43B7-8F64-FA76E1B94D83}"/>
              </a:ext>
            </a:extLst>
          </p:cNvPr>
          <p:cNvCxnSpPr>
            <a:cxnSpLocks/>
          </p:cNvCxnSpPr>
          <p:nvPr/>
        </p:nvCxnSpPr>
        <p:spPr>
          <a:xfrm>
            <a:off x="1669986" y="5889802"/>
            <a:ext cx="6010769" cy="16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0E364441-5FA7-4449-BB49-816D0FF8DB00}"/>
              </a:ext>
            </a:extLst>
          </p:cNvPr>
          <p:cNvSpPr txBox="1"/>
          <p:nvPr/>
        </p:nvSpPr>
        <p:spPr>
          <a:xfrm>
            <a:off x="3361451" y="5491137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Check the dashboard</a:t>
            </a:r>
          </a:p>
        </p:txBody>
      </p:sp>
      <p:pic>
        <p:nvPicPr>
          <p:cNvPr id="1079" name="Picture 55" descr="GitHub Basic Usage - Info Security Memo">
            <a:extLst>
              <a:ext uri="{FF2B5EF4-FFF2-40B4-BE49-F238E27FC236}">
                <a16:creationId xmlns:a16="http://schemas.microsoft.com/office/drawing/2014/main" id="{6536BCEB-95EC-4A5D-8764-9F6CAA8D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0" y="234028"/>
            <a:ext cx="795243" cy="7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tify SSC - XebiaLabs">
            <a:extLst>
              <a:ext uri="{FF2B5EF4-FFF2-40B4-BE49-F238E27FC236}">
                <a16:creationId xmlns:a16="http://schemas.microsoft.com/office/drawing/2014/main" id="{514C3B77-1E7A-470A-8090-E0185744B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4" t="38021" r="11716" b="37164"/>
          <a:stretch/>
        </p:blipFill>
        <p:spPr bwMode="auto">
          <a:xfrm>
            <a:off x="10547422" y="2975998"/>
            <a:ext cx="1356164" cy="4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5191812" y="836723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ECB1576-2FFB-4EFC-8190-393AE2AD7F6E}"/>
              </a:ext>
            </a:extLst>
          </p:cNvPr>
          <p:cNvGrpSpPr/>
          <p:nvPr/>
        </p:nvGrpSpPr>
        <p:grpSpPr>
          <a:xfrm>
            <a:off x="6302286" y="4020720"/>
            <a:ext cx="1903106" cy="1340652"/>
            <a:chOff x="1944075" y="4318027"/>
            <a:chExt cx="1903106" cy="1340652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FF7B1B98-1978-4D90-A1D9-F9046D392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02" y="4318027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5" descr="Redmine Logo - LogoDix">
              <a:extLst>
                <a:ext uri="{FF2B5EF4-FFF2-40B4-BE49-F238E27FC236}">
                  <a16:creationId xmlns:a16="http://schemas.microsoft.com/office/drawing/2014/main" id="{659FA94C-1122-48AE-934E-D2A58AD5F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75" y="4353984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FDA81C2-BF6B-4F39-8115-79001770F09B}"/>
              </a:ext>
            </a:extLst>
          </p:cNvPr>
          <p:cNvGrpSpPr/>
          <p:nvPr/>
        </p:nvGrpSpPr>
        <p:grpSpPr>
          <a:xfrm>
            <a:off x="1725343" y="925629"/>
            <a:ext cx="1340652" cy="1340652"/>
            <a:chOff x="2470467" y="2204305"/>
            <a:chExt cx="1340652" cy="1340652"/>
          </a:xfrm>
        </p:grpSpPr>
        <p:pic>
          <p:nvPicPr>
            <p:cNvPr id="1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BFDB4BC2-4CA5-4AC8-9E89-3EB4640C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467" y="2204305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id="{6BA7AD01-57F3-4E9E-BCDF-9B16AEDCF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073" y="2583734"/>
              <a:ext cx="799726" cy="87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F8B1FA-C788-4350-9841-3BA7B0D18897}"/>
              </a:ext>
            </a:extLst>
          </p:cNvPr>
          <p:cNvCxnSpPr>
            <a:cxnSpLocks/>
          </p:cNvCxnSpPr>
          <p:nvPr/>
        </p:nvCxnSpPr>
        <p:spPr>
          <a:xfrm>
            <a:off x="3379516" y="1224358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3D73575-35D6-428C-8946-5B1F594CCEBA}"/>
              </a:ext>
            </a:extLst>
          </p:cNvPr>
          <p:cNvCxnSpPr>
            <a:cxnSpLocks/>
          </p:cNvCxnSpPr>
          <p:nvPr/>
        </p:nvCxnSpPr>
        <p:spPr>
          <a:xfrm flipH="1">
            <a:off x="3379516" y="1814961"/>
            <a:ext cx="1649458" cy="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48D84E5-7639-4D1D-A3AF-55259D1D1BE6}"/>
              </a:ext>
            </a:extLst>
          </p:cNvPr>
          <p:cNvGrpSpPr/>
          <p:nvPr/>
        </p:nvGrpSpPr>
        <p:grpSpPr>
          <a:xfrm>
            <a:off x="7999627" y="1717555"/>
            <a:ext cx="1239335" cy="1147031"/>
            <a:chOff x="7850946" y="4338516"/>
            <a:chExt cx="1906002" cy="1906002"/>
          </a:xfrm>
        </p:grpSpPr>
        <p:pic>
          <p:nvPicPr>
            <p:cNvPr id="41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EA7DE993-2FE0-4EDA-A747-2C7D3F844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52A54CC-F14F-49CB-9424-1BF525BC5AA7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43" name="Picture 41" descr="Kubernetes - Wikipedia">
                <a:extLst>
                  <a:ext uri="{FF2B5EF4-FFF2-40B4-BE49-F238E27FC236}">
                    <a16:creationId xmlns:a16="http://schemas.microsoft.com/office/drawing/2014/main" id="{21F69477-64C1-4806-B7A2-036A620C3E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3">
                <a:extLst>
                  <a:ext uri="{FF2B5EF4-FFF2-40B4-BE49-F238E27FC236}">
                    <a16:creationId xmlns:a16="http://schemas.microsoft.com/office/drawing/2014/main" id="{6D30D4EF-A45F-46BD-AEEE-67429481A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D65EE66-544B-4CFD-9EAF-3CB8453DB7DF}"/>
              </a:ext>
            </a:extLst>
          </p:cNvPr>
          <p:cNvGrpSpPr/>
          <p:nvPr/>
        </p:nvGrpSpPr>
        <p:grpSpPr>
          <a:xfrm>
            <a:off x="8030083" y="516834"/>
            <a:ext cx="1239335" cy="1211025"/>
            <a:chOff x="10035407" y="4234213"/>
            <a:chExt cx="1906002" cy="2012339"/>
          </a:xfrm>
        </p:grpSpPr>
        <p:pic>
          <p:nvPicPr>
            <p:cNvPr id="46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50A76843-1789-4E94-9CE9-055BF70E9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id="{A1FDF1F4-AA85-4216-8DCB-FA7ED90A31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8536831A-AD1A-4671-8B3B-BF8A4F60B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7F1C5F33-DDA9-46F9-9F0C-482ECE6D2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2C94E29E-797D-40E8-9E7E-72A5D132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30BD5CE-3651-4D50-B21F-F1049F5210B8}"/>
              </a:ext>
            </a:extLst>
          </p:cNvPr>
          <p:cNvCxnSpPr>
            <a:cxnSpLocks/>
          </p:cNvCxnSpPr>
          <p:nvPr/>
        </p:nvCxnSpPr>
        <p:spPr>
          <a:xfrm>
            <a:off x="6532464" y="1098020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7401C7C-F12F-4EDF-8BEB-1E79AD2387E4}"/>
              </a:ext>
            </a:extLst>
          </p:cNvPr>
          <p:cNvCxnSpPr>
            <a:cxnSpLocks/>
          </p:cNvCxnSpPr>
          <p:nvPr/>
        </p:nvCxnSpPr>
        <p:spPr>
          <a:xfrm>
            <a:off x="6494944" y="1919364"/>
            <a:ext cx="1686978" cy="3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28472C0-E0BA-43C7-8F23-5297D5BD5F45}"/>
              </a:ext>
            </a:extLst>
          </p:cNvPr>
          <p:cNvGrpSpPr/>
          <p:nvPr/>
        </p:nvGrpSpPr>
        <p:grpSpPr>
          <a:xfrm>
            <a:off x="3974741" y="4060063"/>
            <a:ext cx="1412494" cy="1340652"/>
            <a:chOff x="3482282" y="1610584"/>
            <a:chExt cx="1412494" cy="1340652"/>
          </a:xfrm>
        </p:grpSpPr>
        <p:pic>
          <p:nvPicPr>
            <p:cNvPr id="2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77B9F2F7-98FA-44B2-9534-524DFA1B3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282" y="1610584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3" descr="Interface, layout, page, ui, web, website icon">
              <a:extLst>
                <a:ext uri="{FF2B5EF4-FFF2-40B4-BE49-F238E27FC236}">
                  <a16:creationId xmlns:a16="http://schemas.microsoft.com/office/drawing/2014/main" id="{409188DA-B5D9-43E3-AE2E-EA31A03B9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949" y="1840567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30A326B-24EE-437F-8984-C980A6EFE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533" y="2144011"/>
              <a:ext cx="722243" cy="72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D98DD9F-AE6A-4953-AE23-28167DEE3450}"/>
              </a:ext>
            </a:extLst>
          </p:cNvPr>
          <p:cNvGrpSpPr/>
          <p:nvPr/>
        </p:nvGrpSpPr>
        <p:grpSpPr>
          <a:xfrm>
            <a:off x="5075806" y="2319271"/>
            <a:ext cx="1572663" cy="1525318"/>
            <a:chOff x="3428694" y="4181932"/>
            <a:chExt cx="1572663" cy="1525318"/>
          </a:xfrm>
        </p:grpSpPr>
        <p:pic>
          <p:nvPicPr>
            <p:cNvPr id="37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9C65787C-6660-40BB-ABB4-F8A52950E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518D7C2-7BAA-46AA-9C73-3D0405C22A23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3826172-CF2E-4E13-8FD9-03BCE7154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90F5C6B8-29F0-46C1-9EEA-B4E63F02337B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pic>
        <p:nvPicPr>
          <p:cNvPr id="5122" name="Picture 2" descr="Activity, control, procedure, process, system icon">
            <a:extLst>
              <a:ext uri="{FF2B5EF4-FFF2-40B4-BE49-F238E27FC236}">
                <a16:creationId xmlns:a16="http://schemas.microsoft.com/office/drawing/2014/main" id="{E23BBF3D-0E1D-4F92-A5AB-B3FA98AD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01" y="3804917"/>
            <a:ext cx="722243" cy="72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43ECAE-63E3-4AE0-A374-EA65EF71EDAB}"/>
              </a:ext>
            </a:extLst>
          </p:cNvPr>
          <p:cNvSpPr txBox="1"/>
          <p:nvPr/>
        </p:nvSpPr>
        <p:spPr>
          <a:xfrm>
            <a:off x="5546158" y="4462949"/>
            <a:ext cx="107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Sync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46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7094301" y="2691365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FDA81C2-BF6B-4F39-8115-79001770F09B}"/>
              </a:ext>
            </a:extLst>
          </p:cNvPr>
          <p:cNvGrpSpPr/>
          <p:nvPr/>
        </p:nvGrpSpPr>
        <p:grpSpPr>
          <a:xfrm>
            <a:off x="3236090" y="2728770"/>
            <a:ext cx="1340652" cy="1340652"/>
            <a:chOff x="2470467" y="2204305"/>
            <a:chExt cx="1340652" cy="1340652"/>
          </a:xfrm>
        </p:grpSpPr>
        <p:pic>
          <p:nvPicPr>
            <p:cNvPr id="1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BFDB4BC2-4CA5-4AC8-9E89-3EB4640CE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467" y="2204305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id="{6BA7AD01-57F3-4E9E-BCDF-9B16AEDCF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073" y="2583734"/>
              <a:ext cx="799726" cy="87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CF8B1FA-C788-4350-9841-3BA7B0D18897}"/>
              </a:ext>
            </a:extLst>
          </p:cNvPr>
          <p:cNvCxnSpPr>
            <a:cxnSpLocks/>
          </p:cNvCxnSpPr>
          <p:nvPr/>
        </p:nvCxnSpPr>
        <p:spPr>
          <a:xfrm>
            <a:off x="4969776" y="2827871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3D73575-35D6-428C-8946-5B1F594CCEBA}"/>
              </a:ext>
            </a:extLst>
          </p:cNvPr>
          <p:cNvCxnSpPr>
            <a:cxnSpLocks/>
          </p:cNvCxnSpPr>
          <p:nvPr/>
        </p:nvCxnSpPr>
        <p:spPr>
          <a:xfrm flipH="1">
            <a:off x="4969776" y="3540891"/>
            <a:ext cx="1649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F18DCC2-B4B4-461C-8FAD-70621D0F1ADE}"/>
              </a:ext>
            </a:extLst>
          </p:cNvPr>
          <p:cNvSpPr txBox="1"/>
          <p:nvPr/>
        </p:nvSpPr>
        <p:spPr>
          <a:xfrm>
            <a:off x="5100870" y="3067090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Git Clone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5091252" y="2385733"/>
            <a:ext cx="1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Webhook</a:t>
            </a:r>
            <a:endParaRPr lang="es-AR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3368B-B9A1-4B5E-9493-90814D77CEC2}"/>
              </a:ext>
            </a:extLst>
          </p:cNvPr>
          <p:cNvCxnSpPr>
            <a:cxnSpLocks/>
          </p:cNvCxnSpPr>
          <p:nvPr/>
        </p:nvCxnSpPr>
        <p:spPr>
          <a:xfrm>
            <a:off x="5009533" y="4332423"/>
            <a:ext cx="1649458" cy="1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CD1301E-EEAA-448F-918E-B6385ABF0081}"/>
              </a:ext>
            </a:extLst>
          </p:cNvPr>
          <p:cNvSpPr txBox="1"/>
          <p:nvPr/>
        </p:nvSpPr>
        <p:spPr>
          <a:xfrm>
            <a:off x="5060385" y="3815407"/>
            <a:ext cx="17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 </a:t>
            </a:r>
            <a:r>
              <a:rPr lang="es-AR" dirty="0" err="1"/>
              <a:t>Get</a:t>
            </a:r>
            <a:r>
              <a:rPr lang="es-AR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18008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3332623" y="2480505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F18DCC2-B4B4-461C-8FAD-70621D0F1ADE}"/>
              </a:ext>
            </a:extLst>
          </p:cNvPr>
          <p:cNvSpPr txBox="1"/>
          <p:nvPr/>
        </p:nvSpPr>
        <p:spPr>
          <a:xfrm>
            <a:off x="5326157" y="2993408"/>
            <a:ext cx="204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Build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5290257" y="2129357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Deploy </a:t>
            </a:r>
            <a:r>
              <a:rPr lang="es-AR" dirty="0" err="1"/>
              <a:t>SAST</a:t>
            </a:r>
            <a:endParaRPr lang="es-AR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3368B-B9A1-4B5E-9493-90814D77CEC2}"/>
              </a:ext>
            </a:extLst>
          </p:cNvPr>
          <p:cNvCxnSpPr>
            <a:cxnSpLocks/>
          </p:cNvCxnSpPr>
          <p:nvPr/>
        </p:nvCxnSpPr>
        <p:spPr>
          <a:xfrm flipV="1">
            <a:off x="5348662" y="4197843"/>
            <a:ext cx="1784901" cy="17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CD1301E-EEAA-448F-918E-B6385ABF0081}"/>
              </a:ext>
            </a:extLst>
          </p:cNvPr>
          <p:cNvSpPr txBox="1"/>
          <p:nvPr/>
        </p:nvSpPr>
        <p:spPr>
          <a:xfrm>
            <a:off x="5312377" y="3523006"/>
            <a:ext cx="188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3. Deploy App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CDBADBE-9240-4A90-B880-B59F32793DC8}"/>
              </a:ext>
            </a:extLst>
          </p:cNvPr>
          <p:cNvGrpSpPr/>
          <p:nvPr/>
        </p:nvGrpSpPr>
        <p:grpSpPr>
          <a:xfrm>
            <a:off x="7196132" y="3495261"/>
            <a:ext cx="1239335" cy="1147031"/>
            <a:chOff x="7850946" y="4338516"/>
            <a:chExt cx="1906002" cy="1906002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555E5042-7B83-41A2-81F7-029D7E70E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D3634BAB-B1B3-442E-B899-9A078E362F99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20" name="Picture 41" descr="Kubernetes - Wikipedia">
                <a:extLst>
                  <a:ext uri="{FF2B5EF4-FFF2-40B4-BE49-F238E27FC236}">
                    <a16:creationId xmlns:a16="http://schemas.microsoft.com/office/drawing/2014/main" id="{68FD6AF5-FAED-474C-A740-A63747FC2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3">
                <a:extLst>
                  <a:ext uri="{FF2B5EF4-FFF2-40B4-BE49-F238E27FC236}">
                    <a16:creationId xmlns:a16="http://schemas.microsoft.com/office/drawing/2014/main" id="{C7843288-E4F0-428D-AD20-AB92F3088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51DF7D7-A196-4666-8B56-C90FA15C6620}"/>
              </a:ext>
            </a:extLst>
          </p:cNvPr>
          <p:cNvGrpSpPr/>
          <p:nvPr/>
        </p:nvGrpSpPr>
        <p:grpSpPr>
          <a:xfrm>
            <a:off x="7180253" y="1745160"/>
            <a:ext cx="1239335" cy="1211025"/>
            <a:chOff x="10035407" y="4234213"/>
            <a:chExt cx="1906002" cy="2012339"/>
          </a:xfrm>
        </p:grpSpPr>
        <p:pic>
          <p:nvPicPr>
            <p:cNvPr id="24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006229D5-B524-454E-AB84-5B1011507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75DACB03-2A54-44B5-8809-253DDA803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E976DD3C-DD7B-459E-A707-D69D65344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AC196C6D-6308-469B-9B1C-94DABC88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3D75ADB-C98B-420D-8719-1BBA7F65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1904F5-A487-4EB6-8AC7-E9AF98F1BE67}"/>
              </a:ext>
            </a:extLst>
          </p:cNvPr>
          <p:cNvCxnSpPr>
            <a:cxnSpLocks/>
          </p:cNvCxnSpPr>
          <p:nvPr/>
        </p:nvCxnSpPr>
        <p:spPr>
          <a:xfrm>
            <a:off x="5374885" y="2707183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3284604" y="2558923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5041631" y="1920829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Do </a:t>
            </a:r>
            <a:r>
              <a:rPr lang="es-AR" dirty="0" err="1"/>
              <a:t>SAST</a:t>
            </a:r>
            <a:endParaRPr lang="es-AR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51DF7D7-A196-4666-8B56-C90FA15C6620}"/>
              </a:ext>
            </a:extLst>
          </p:cNvPr>
          <p:cNvGrpSpPr/>
          <p:nvPr/>
        </p:nvGrpSpPr>
        <p:grpSpPr>
          <a:xfrm>
            <a:off x="7420610" y="2492947"/>
            <a:ext cx="1239335" cy="1211025"/>
            <a:chOff x="10035407" y="4234213"/>
            <a:chExt cx="1906002" cy="2012339"/>
          </a:xfrm>
        </p:grpSpPr>
        <p:pic>
          <p:nvPicPr>
            <p:cNvPr id="24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006229D5-B524-454E-AB84-5B1011507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407" y="4234213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75DACB03-2A54-44B5-8809-253DDA803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28"/>
            <a:stretch/>
          </p:blipFill>
          <p:spPr bwMode="auto">
            <a:xfrm>
              <a:off x="10344215" y="5597433"/>
              <a:ext cx="597356" cy="57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E976DD3C-DD7B-459E-A707-D69D65344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7985" y="4515542"/>
              <a:ext cx="829692" cy="33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AC196C6D-6308-469B-9B1C-94DABC88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71" y="4746274"/>
              <a:ext cx="682580" cy="649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3D75ADB-C98B-420D-8719-1BBA7F65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59271" y="5705788"/>
              <a:ext cx="564438" cy="540764"/>
            </a:xfrm>
            <a:prstGeom prst="rect">
              <a:avLst/>
            </a:prstGeom>
          </p:spPr>
        </p:pic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1904F5-A487-4EB6-8AC7-E9AF98F1BE67}"/>
              </a:ext>
            </a:extLst>
          </p:cNvPr>
          <p:cNvCxnSpPr>
            <a:cxnSpLocks/>
          </p:cNvCxnSpPr>
          <p:nvPr/>
        </p:nvCxnSpPr>
        <p:spPr>
          <a:xfrm>
            <a:off x="5041631" y="2558923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6EC8D6F-F41B-4455-9263-FB367297D291}"/>
              </a:ext>
            </a:extLst>
          </p:cNvPr>
          <p:cNvSpPr txBox="1"/>
          <p:nvPr/>
        </p:nvSpPr>
        <p:spPr>
          <a:xfrm>
            <a:off x="5067914" y="2729128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2. </a:t>
            </a:r>
            <a:r>
              <a:rPr lang="es-AR" dirty="0" err="1"/>
              <a:t>Send</a:t>
            </a:r>
            <a:r>
              <a:rPr lang="es-AR" dirty="0"/>
              <a:t> </a:t>
            </a:r>
            <a:r>
              <a:rPr lang="es-AR" dirty="0" err="1"/>
              <a:t>Results</a:t>
            </a:r>
            <a:endParaRPr lang="es-AR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DA11CEA-F47E-4D8C-A965-BD035C58B8E1}"/>
              </a:ext>
            </a:extLst>
          </p:cNvPr>
          <p:cNvCxnSpPr>
            <a:cxnSpLocks/>
          </p:cNvCxnSpPr>
          <p:nvPr/>
        </p:nvCxnSpPr>
        <p:spPr>
          <a:xfrm flipH="1" flipV="1">
            <a:off x="5067914" y="3313332"/>
            <a:ext cx="1624432" cy="3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B8875A0-65CD-4EBE-AEAB-6523F28F32BF}"/>
              </a:ext>
            </a:extLst>
          </p:cNvPr>
          <p:cNvSpPr txBox="1"/>
          <p:nvPr/>
        </p:nvSpPr>
        <p:spPr>
          <a:xfrm>
            <a:off x="5041631" y="3671390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 </a:t>
            </a:r>
            <a:r>
              <a:rPr lang="es-AR" dirty="0" err="1"/>
              <a:t>Destroy</a:t>
            </a:r>
            <a:r>
              <a:rPr lang="es-AR" dirty="0"/>
              <a:t> </a:t>
            </a:r>
            <a:r>
              <a:rPr lang="es-AR" dirty="0" err="1"/>
              <a:t>SAST</a:t>
            </a:r>
            <a:endParaRPr lang="es-AR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F4A2426-D4A9-432B-80C3-2F7563912FA9}"/>
              </a:ext>
            </a:extLst>
          </p:cNvPr>
          <p:cNvCxnSpPr>
            <a:cxnSpLocks/>
          </p:cNvCxnSpPr>
          <p:nvPr/>
        </p:nvCxnSpPr>
        <p:spPr>
          <a:xfrm>
            <a:off x="5041631" y="4309484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7369D0D-A6E8-4889-923C-ABF09BDAC3F4}"/>
              </a:ext>
            </a:extLst>
          </p:cNvPr>
          <p:cNvGrpSpPr/>
          <p:nvPr/>
        </p:nvGrpSpPr>
        <p:grpSpPr>
          <a:xfrm>
            <a:off x="1671483" y="2758674"/>
            <a:ext cx="1340652" cy="1340652"/>
            <a:chOff x="4902241" y="2303696"/>
            <a:chExt cx="1340652" cy="1340652"/>
          </a:xfrm>
        </p:grpSpPr>
        <p:pic>
          <p:nvPicPr>
            <p:cNvPr id="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A14E3B-958D-49CE-86CA-3BFF7E93A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241" y="2303696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9A0E11CE-1E73-43AF-9000-905480AB4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664" y="2561707"/>
              <a:ext cx="1145229" cy="8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C3B49BD-23ED-4AD2-B170-8F3EFB776A85}"/>
              </a:ext>
            </a:extLst>
          </p:cNvPr>
          <p:cNvSpPr txBox="1"/>
          <p:nvPr/>
        </p:nvSpPr>
        <p:spPr>
          <a:xfrm>
            <a:off x="3184254" y="2468609"/>
            <a:ext cx="24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Post </a:t>
            </a:r>
            <a:r>
              <a:rPr lang="es-AR" dirty="0" err="1"/>
              <a:t>SAST</a:t>
            </a:r>
            <a:r>
              <a:rPr lang="es-AR" dirty="0"/>
              <a:t> </a:t>
            </a:r>
            <a:r>
              <a:rPr lang="es-AR" dirty="0" err="1"/>
              <a:t>Results</a:t>
            </a:r>
            <a:endParaRPr lang="es-AR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1904F5-A487-4EB6-8AC7-E9AF98F1BE67}"/>
              </a:ext>
            </a:extLst>
          </p:cNvPr>
          <p:cNvCxnSpPr>
            <a:cxnSpLocks/>
          </p:cNvCxnSpPr>
          <p:nvPr/>
        </p:nvCxnSpPr>
        <p:spPr>
          <a:xfrm>
            <a:off x="3405998" y="3107709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6EC8D6F-F41B-4455-9263-FB367297D291}"/>
              </a:ext>
            </a:extLst>
          </p:cNvPr>
          <p:cNvSpPr txBox="1"/>
          <p:nvPr/>
        </p:nvSpPr>
        <p:spPr>
          <a:xfrm>
            <a:off x="3248985" y="3360774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2. Do </a:t>
            </a:r>
            <a:r>
              <a:rPr lang="es-AR" dirty="0" err="1">
                <a:solidFill>
                  <a:srgbClr val="FF0000"/>
                </a:solidFill>
              </a:rPr>
              <a:t>DAST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F4A2426-D4A9-432B-80C3-2F7563912FA9}"/>
              </a:ext>
            </a:extLst>
          </p:cNvPr>
          <p:cNvCxnSpPr>
            <a:cxnSpLocks/>
          </p:cNvCxnSpPr>
          <p:nvPr/>
        </p:nvCxnSpPr>
        <p:spPr>
          <a:xfrm>
            <a:off x="3405997" y="3977786"/>
            <a:ext cx="16507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521B506-CFB9-4977-ADD1-4BA9350B596D}"/>
              </a:ext>
            </a:extLst>
          </p:cNvPr>
          <p:cNvGrpSpPr/>
          <p:nvPr/>
        </p:nvGrpSpPr>
        <p:grpSpPr>
          <a:xfrm>
            <a:off x="5477494" y="2666341"/>
            <a:ext cx="1572663" cy="1525318"/>
            <a:chOff x="3428694" y="4181932"/>
            <a:chExt cx="1572663" cy="1525318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27D5944A-D500-4F6A-AE39-38A51BA87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8C9A515-B081-42E3-9041-17D8B3DB5320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BD462DB7-A6E9-4D39-BECC-80487A1C2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51DAE6-4511-463E-B59E-1FBDE266CCC7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7A0F35F-6F44-4B56-A97B-76D4D3EDAE78}"/>
              </a:ext>
            </a:extLst>
          </p:cNvPr>
          <p:cNvGrpSpPr/>
          <p:nvPr/>
        </p:nvGrpSpPr>
        <p:grpSpPr>
          <a:xfrm>
            <a:off x="9096620" y="2778982"/>
            <a:ext cx="1239335" cy="1147031"/>
            <a:chOff x="7850946" y="4338516"/>
            <a:chExt cx="1906002" cy="1906002"/>
          </a:xfrm>
        </p:grpSpPr>
        <p:pic>
          <p:nvPicPr>
            <p:cNvPr id="2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1E4F7ECC-6733-4FB5-B411-00290579B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0946" y="4338516"/>
              <a:ext cx="1906002" cy="190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5C06A34-CF3A-498C-ADF2-C16217C1C664}"/>
                </a:ext>
              </a:extLst>
            </p:cNvPr>
            <p:cNvGrpSpPr/>
            <p:nvPr/>
          </p:nvGrpSpPr>
          <p:grpSpPr>
            <a:xfrm>
              <a:off x="8017415" y="4756541"/>
              <a:ext cx="1351669" cy="1310965"/>
              <a:chOff x="9699813" y="3155636"/>
              <a:chExt cx="1460305" cy="1602827"/>
            </a:xfrm>
          </p:grpSpPr>
          <p:pic>
            <p:nvPicPr>
              <p:cNvPr id="36" name="Picture 41" descr="Kubernetes - Wikipedia">
                <a:extLst>
                  <a:ext uri="{FF2B5EF4-FFF2-40B4-BE49-F238E27FC236}">
                    <a16:creationId xmlns:a16="http://schemas.microsoft.com/office/drawing/2014/main" id="{2061B835-53EB-4AE4-BF0F-B7D763F67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8264" y="3155636"/>
                <a:ext cx="751854" cy="729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3">
                <a:extLst>
                  <a:ext uri="{FF2B5EF4-FFF2-40B4-BE49-F238E27FC236}">
                    <a16:creationId xmlns:a16="http://schemas.microsoft.com/office/drawing/2014/main" id="{73E5B9E8-2E19-4B8F-8AA4-AB1B198D2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9813" y="3826529"/>
                <a:ext cx="1011887" cy="931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3C5F082-1469-4EB0-882D-87817DDF8838}"/>
              </a:ext>
            </a:extLst>
          </p:cNvPr>
          <p:cNvCxnSpPr>
            <a:cxnSpLocks/>
          </p:cNvCxnSpPr>
          <p:nvPr/>
        </p:nvCxnSpPr>
        <p:spPr>
          <a:xfrm>
            <a:off x="7470939" y="3594539"/>
            <a:ext cx="1373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43B9-0F99-4F23-BEC7-54A9390E0EB1}"/>
              </a:ext>
            </a:extLst>
          </p:cNvPr>
          <p:cNvSpPr txBox="1"/>
          <p:nvPr/>
        </p:nvSpPr>
        <p:spPr>
          <a:xfrm>
            <a:off x="7470939" y="2902934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3. </a:t>
            </a:r>
            <a:r>
              <a:rPr lang="es-AR" dirty="0" err="1">
                <a:solidFill>
                  <a:srgbClr val="FF0000"/>
                </a:solidFill>
              </a:rPr>
              <a:t>Scan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00AD18A-2B32-4458-B03A-2189E39A2EC5}"/>
              </a:ext>
            </a:extLst>
          </p:cNvPr>
          <p:cNvSpPr txBox="1"/>
          <p:nvPr/>
        </p:nvSpPr>
        <p:spPr>
          <a:xfrm>
            <a:off x="3351296" y="4520339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4. </a:t>
            </a:r>
            <a:r>
              <a:rPr lang="es-AR" dirty="0" err="1">
                <a:solidFill>
                  <a:srgbClr val="FF0000"/>
                </a:solidFill>
              </a:rPr>
              <a:t>Destroy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6E9257D-41D5-46CE-9448-0200F4C9F1AA}"/>
              </a:ext>
            </a:extLst>
          </p:cNvPr>
          <p:cNvCxnSpPr>
            <a:cxnSpLocks/>
          </p:cNvCxnSpPr>
          <p:nvPr/>
        </p:nvCxnSpPr>
        <p:spPr>
          <a:xfrm>
            <a:off x="3405997" y="5031333"/>
            <a:ext cx="6407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0521B506-CFB9-4977-ADD1-4BA9350B596D}"/>
              </a:ext>
            </a:extLst>
          </p:cNvPr>
          <p:cNvGrpSpPr/>
          <p:nvPr/>
        </p:nvGrpSpPr>
        <p:grpSpPr>
          <a:xfrm>
            <a:off x="3476415" y="2109750"/>
            <a:ext cx="1572663" cy="1525318"/>
            <a:chOff x="3428694" y="4181932"/>
            <a:chExt cx="1572663" cy="1525318"/>
          </a:xfrm>
        </p:grpSpPr>
        <p:pic>
          <p:nvPicPr>
            <p:cNvPr id="18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27D5944A-D500-4F6A-AE39-38A51BA87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8C9A515-B081-42E3-9041-17D8B3DB5320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BD462DB7-A6E9-4D39-BECC-80487A1C2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51DAE6-4511-463E-B59E-1FBDE266CCC7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D2418FC-D978-486A-981C-312271944892}"/>
              </a:ext>
            </a:extLst>
          </p:cNvPr>
          <p:cNvGrpSpPr/>
          <p:nvPr/>
        </p:nvGrpSpPr>
        <p:grpSpPr>
          <a:xfrm>
            <a:off x="6620338" y="2204353"/>
            <a:ext cx="1903106" cy="1340652"/>
            <a:chOff x="1944075" y="4318027"/>
            <a:chExt cx="1903106" cy="1340652"/>
          </a:xfrm>
        </p:grpSpPr>
        <p:pic>
          <p:nvPicPr>
            <p:cNvPr id="25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B7D73178-24C1-4D79-8D91-431B274C1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02" y="4318027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5" descr="Redmine Logo - LogoDix">
              <a:extLst>
                <a:ext uri="{FF2B5EF4-FFF2-40B4-BE49-F238E27FC236}">
                  <a16:creationId xmlns:a16="http://schemas.microsoft.com/office/drawing/2014/main" id="{B3B29010-F777-4F99-9307-8772B3930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75" y="4353984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5213B27-9D6E-4D38-8F0A-5C8D8BE9DAE8}"/>
              </a:ext>
            </a:extLst>
          </p:cNvPr>
          <p:cNvSpPr txBox="1"/>
          <p:nvPr/>
        </p:nvSpPr>
        <p:spPr>
          <a:xfrm>
            <a:off x="5041631" y="1920829"/>
            <a:ext cx="191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1. </a:t>
            </a:r>
            <a:r>
              <a:rPr lang="es-AR" dirty="0" err="1"/>
              <a:t>Create</a:t>
            </a:r>
            <a:r>
              <a:rPr lang="es-AR" dirty="0"/>
              <a:t> Issues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26352D-2A26-4075-90FC-9105B8E5DBB9}"/>
              </a:ext>
            </a:extLst>
          </p:cNvPr>
          <p:cNvCxnSpPr>
            <a:cxnSpLocks/>
          </p:cNvCxnSpPr>
          <p:nvPr/>
        </p:nvCxnSpPr>
        <p:spPr>
          <a:xfrm>
            <a:off x="5174152" y="2863723"/>
            <a:ext cx="1650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831A2C3-8401-400C-BBB5-531FEADE6681}"/>
              </a:ext>
            </a:extLst>
          </p:cNvPr>
          <p:cNvGrpSpPr/>
          <p:nvPr/>
        </p:nvGrpSpPr>
        <p:grpSpPr>
          <a:xfrm>
            <a:off x="7133028" y="4003560"/>
            <a:ext cx="1903106" cy="1340652"/>
            <a:chOff x="1944075" y="4318027"/>
            <a:chExt cx="1903106" cy="1340652"/>
          </a:xfrm>
        </p:grpSpPr>
        <p:pic>
          <p:nvPicPr>
            <p:cNvPr id="13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9672B40E-78D1-495E-B551-EE9E8D938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302" y="4318027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5" descr="Redmine Logo - LogoDix">
              <a:extLst>
                <a:ext uri="{FF2B5EF4-FFF2-40B4-BE49-F238E27FC236}">
                  <a16:creationId xmlns:a16="http://schemas.microsoft.com/office/drawing/2014/main" id="{49C1D47D-B7CF-4CCC-96B9-2EB9C41F6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075" y="4353984"/>
              <a:ext cx="1903106" cy="1268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424AD3A-2C22-48A2-8270-68DC735D5D51}"/>
              </a:ext>
            </a:extLst>
          </p:cNvPr>
          <p:cNvGrpSpPr/>
          <p:nvPr/>
        </p:nvGrpSpPr>
        <p:grpSpPr>
          <a:xfrm>
            <a:off x="3479819" y="4003560"/>
            <a:ext cx="1412494" cy="1340652"/>
            <a:chOff x="3482282" y="1610584"/>
            <a:chExt cx="1412494" cy="1340652"/>
          </a:xfrm>
        </p:grpSpPr>
        <p:pic>
          <p:nvPicPr>
            <p:cNvPr id="16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3C73437-B551-463F-898F-153207096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282" y="1610584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3" descr="Interface, layout, page, ui, web, website icon">
              <a:extLst>
                <a:ext uri="{FF2B5EF4-FFF2-40B4-BE49-F238E27FC236}">
                  <a16:creationId xmlns:a16="http://schemas.microsoft.com/office/drawing/2014/main" id="{CFE9E4F9-62B2-488E-97E3-AFD861206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949" y="1840567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2FEF1D28-67C9-4E19-951D-8B96C8D4C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533" y="2144011"/>
              <a:ext cx="722243" cy="72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1A52761-7B8C-4CC0-9E81-D09C9FBA21AD}"/>
              </a:ext>
            </a:extLst>
          </p:cNvPr>
          <p:cNvGrpSpPr/>
          <p:nvPr/>
        </p:nvGrpSpPr>
        <p:grpSpPr>
          <a:xfrm>
            <a:off x="5150775" y="900087"/>
            <a:ext cx="1572663" cy="1525318"/>
            <a:chOff x="3428694" y="4181932"/>
            <a:chExt cx="1572663" cy="1525318"/>
          </a:xfrm>
        </p:grpSpPr>
        <p:pic>
          <p:nvPicPr>
            <p:cNvPr id="29" name="Picture 51" descr="Data Server Icon of Isometric style - Available in SVG, PNG, EPS ...">
              <a:extLst>
                <a:ext uri="{FF2B5EF4-FFF2-40B4-BE49-F238E27FC236}">
                  <a16:creationId xmlns:a16="http://schemas.microsoft.com/office/drawing/2014/main" id="{C9268D60-74DF-4DF1-B698-74A0832B0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700" y="4181932"/>
              <a:ext cx="1340652" cy="1340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47B2DB0-F16B-4866-BFF7-F95F80E4F371}"/>
                </a:ext>
              </a:extLst>
            </p:cNvPr>
            <p:cNvGrpSpPr/>
            <p:nvPr/>
          </p:nvGrpSpPr>
          <p:grpSpPr>
            <a:xfrm>
              <a:off x="3428694" y="4452118"/>
              <a:ext cx="1572663" cy="1255132"/>
              <a:chOff x="3428694" y="4452118"/>
              <a:chExt cx="1572663" cy="1255132"/>
            </a:xfrm>
          </p:grpSpPr>
          <p:pic>
            <p:nvPicPr>
              <p:cNvPr id="32" name="Picture 4">
                <a:extLst>
                  <a:ext uri="{FF2B5EF4-FFF2-40B4-BE49-F238E27FC236}">
                    <a16:creationId xmlns:a16="http://schemas.microsoft.com/office/drawing/2014/main" id="{F8F660E8-967D-464D-816E-9D55EBA3F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608" y="4452118"/>
                <a:ext cx="844334" cy="989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6D67BBA-AE18-4080-886B-8EC72C74D042}"/>
                  </a:ext>
                </a:extLst>
              </p:cNvPr>
              <p:cNvSpPr txBox="1"/>
              <p:nvPr/>
            </p:nvSpPr>
            <p:spPr>
              <a:xfrm>
                <a:off x="3428694" y="5337918"/>
                <a:ext cx="1572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 err="1"/>
                  <a:t>Orchestrator</a:t>
                </a:r>
                <a:endParaRPr lang="es-AR" dirty="0"/>
              </a:p>
            </p:txBody>
          </p:sp>
        </p:grpSp>
      </p:grpSp>
      <p:pic>
        <p:nvPicPr>
          <p:cNvPr id="34" name="Picture 2" descr="Activity, control, procedure, process, system icon">
            <a:extLst>
              <a:ext uri="{FF2B5EF4-FFF2-40B4-BE49-F238E27FC236}">
                <a16:creationId xmlns:a16="http://schemas.microsoft.com/office/drawing/2014/main" id="{5C9518BD-FFA0-4B4F-8BD6-2EAE610D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588" y="3345528"/>
            <a:ext cx="722243" cy="72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B730CD67-DFE8-496E-AE91-36DBDE4D55C6}"/>
              </a:ext>
            </a:extLst>
          </p:cNvPr>
          <p:cNvSpPr txBox="1"/>
          <p:nvPr/>
        </p:nvSpPr>
        <p:spPr>
          <a:xfrm>
            <a:off x="5604645" y="4003560"/>
            <a:ext cx="107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Sync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66D8B71-4CEB-4673-952F-E11C66B8A14D}"/>
              </a:ext>
            </a:extLst>
          </p:cNvPr>
          <p:cNvSpPr txBox="1"/>
          <p:nvPr/>
        </p:nvSpPr>
        <p:spPr>
          <a:xfrm>
            <a:off x="7144431" y="1201081"/>
            <a:ext cx="40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MongoDB as a </a:t>
            </a:r>
            <a:r>
              <a:rPr lang="es-AR" dirty="0" err="1"/>
              <a:t>consolidated</a:t>
            </a:r>
            <a:r>
              <a:rPr lang="es-AR" dirty="0"/>
              <a:t> </a:t>
            </a:r>
            <a:r>
              <a:rPr lang="es-AR" dirty="0" err="1"/>
              <a:t>database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vulnerabilities</a:t>
            </a:r>
            <a:r>
              <a:rPr lang="es-AR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176254-8619-4CB1-A183-D6AF5AD695BA}"/>
              </a:ext>
            </a:extLst>
          </p:cNvPr>
          <p:cNvSpPr txBox="1"/>
          <p:nvPr/>
        </p:nvSpPr>
        <p:spPr>
          <a:xfrm>
            <a:off x="223537" y="3472220"/>
            <a:ext cx="40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</a:t>
            </a:r>
            <a:r>
              <a:rPr lang="es-AR" dirty="0"/>
              <a:t> </a:t>
            </a:r>
            <a:r>
              <a:rPr lang="en-US" dirty="0"/>
              <a:t>search</a:t>
            </a:r>
            <a:r>
              <a:rPr lang="es-AR" dirty="0"/>
              <a:t> and </a:t>
            </a:r>
            <a:r>
              <a:rPr lang="en-US" dirty="0"/>
              <a:t>Redmine</a:t>
            </a:r>
            <a:r>
              <a:rPr lang="es-AR" dirty="0"/>
              <a:t> </a:t>
            </a:r>
            <a:r>
              <a:rPr lang="en-US" dirty="0"/>
              <a:t>synchronized</a:t>
            </a:r>
            <a:r>
              <a:rPr lang="es-AR" dirty="0"/>
              <a:t> </a:t>
            </a:r>
            <a:r>
              <a:rPr lang="en-US" dirty="0"/>
              <a:t>with</a:t>
            </a:r>
            <a:r>
              <a:rPr lang="es-AR" dirty="0"/>
              <a:t> MongoDB.</a:t>
            </a:r>
          </a:p>
        </p:txBody>
      </p:sp>
    </p:spTree>
    <p:extLst>
      <p:ext uri="{BB962C8B-B14F-4D97-AF65-F5344CB8AC3E}">
        <p14:creationId xmlns:p14="http://schemas.microsoft.com/office/powerpoint/2010/main" val="380503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157</TotalTime>
  <Words>114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Berrutto Morales, Eliel Maximiliano</dc:creator>
  <cp:lastModifiedBy>Eliel Maximiliano</cp:lastModifiedBy>
  <cp:revision>17</cp:revision>
  <dcterms:created xsi:type="dcterms:W3CDTF">2020-04-30T19:46:15Z</dcterms:created>
  <dcterms:modified xsi:type="dcterms:W3CDTF">2020-08-28T17:19:53Z</dcterms:modified>
</cp:coreProperties>
</file>