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.png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9525" y="3813582"/>
            <a:ext cx="3178573" cy="990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0648" y="5591544"/>
            <a:ext cx="2877003" cy="3857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88026" y="6213719"/>
            <a:ext cx="2328942" cy="2271817"/>
            <a:chOff x="-288026" y="6213719"/>
            <a:chExt cx="2328942" cy="227181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88026" y="6213719"/>
              <a:ext cx="2328942" cy="227181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176" y="2628813"/>
            <a:ext cx="2452739" cy="3085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93809" y="5359040"/>
            <a:ext cx="3298097" cy="98917"/>
            <a:chOff x="3493809" y="5359040"/>
            <a:chExt cx="3298097" cy="989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3809" y="5359040"/>
              <a:ext cx="3298097" cy="989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98349" y="1725539"/>
            <a:ext cx="3047044" cy="2663675"/>
            <a:chOff x="8598349" y="1725539"/>
            <a:chExt cx="3047044" cy="26636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8349" y="1725539"/>
              <a:ext cx="3047044" cy="26636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44681" y="3837603"/>
            <a:ext cx="504962" cy="1925360"/>
            <a:chOff x="9244681" y="3837603"/>
            <a:chExt cx="504962" cy="19253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44681" y="3837603"/>
              <a:ext cx="504962" cy="19253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87" y="4820635"/>
            <a:ext cx="685172" cy="1038930"/>
            <a:chOff x="705287" y="4820635"/>
            <a:chExt cx="685172" cy="10389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287" y="4820635"/>
              <a:ext cx="685172" cy="1038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00347" y="2566491"/>
            <a:ext cx="1256009" cy="1225201"/>
            <a:chOff x="500347" y="2566491"/>
            <a:chExt cx="1256009" cy="12252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0347" y="2566491"/>
              <a:ext cx="1256009" cy="12252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1670" y="2909882"/>
            <a:ext cx="888033" cy="6461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959" y="4467867"/>
            <a:ext cx="2123341" cy="8892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66334" y="4467867"/>
            <a:ext cx="1955580" cy="6756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35726" y="4467867"/>
            <a:ext cx="1613260" cy="6756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-43020" y="4895393"/>
            <a:ext cx="1631017" cy="134068"/>
            <a:chOff x="-43020" y="4895393"/>
            <a:chExt cx="1631017" cy="1340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-43020" y="4895393"/>
              <a:ext cx="1631017" cy="1340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9269380" y="7076309"/>
            <a:ext cx="276493" cy="1054235"/>
            <a:chOff x="9269380" y="7076309"/>
            <a:chExt cx="276493" cy="10542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269380" y="7076309"/>
              <a:ext cx="276493" cy="105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2988867" y="4895393"/>
            <a:ext cx="1631017" cy="134068"/>
            <a:chOff x="2988867" y="4895393"/>
            <a:chExt cx="1631017" cy="1340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 rot="5400000">
              <a:off x="2988867" y="4895393"/>
              <a:ext cx="1631017" cy="1340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6020754" y="4895393"/>
            <a:ext cx="1631017" cy="134068"/>
            <a:chOff x="6020754" y="4895393"/>
            <a:chExt cx="1631017" cy="1340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rot="5400000">
              <a:off x="6020754" y="4895393"/>
              <a:ext cx="1631017" cy="1340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075109" cy="10306452"/>
            <a:chOff x="0" y="0"/>
            <a:chExt cx="10075109" cy="10306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75109" cy="10306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-1027414"/>
            <a:ext cx="10244240" cy="11047714"/>
            <a:chOff x="0" y="0"/>
            <a:chExt cx="1024424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0244240" cy="10285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2949"/>
            <a:ext cx="10285714" cy="10202765"/>
            <a:chOff x="0" y="82949"/>
            <a:chExt cx="10285714" cy="102027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949"/>
              <a:ext cx="10285714" cy="10202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2021-07-13T14:52:55.000</dcterms:created>
  <dc:creator>officegen</dc:creator>
  <cp:lastModifiedBy>Rprogram</cp:lastModifiedBy>
  <dcterms:modified xsi:type="dcterms:W3CDTF">2021-07-13T06:12:44.069</dcterms:modified>
  <cp:revision>5</cp:revision>
  <cp:version/>
</cp:coreProperties>
</file>