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5" r:id="rId3"/>
    <p:sldId id="256" r:id="rId4"/>
    <p:sldId id="271" r:id="rId5"/>
    <p:sldId id="273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219A-391E-4AAC-9597-7A1631A5E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9DE05-8F50-4128-BDD5-60215D677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12032-5517-47FD-82C4-D704E355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173D-287C-4448-9A5D-7D508C130F8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AE998-0959-4C2A-996E-991C9BFB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2F452-1207-42C6-BF1C-694C7AE1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8C7-11B7-49C2-9EA6-9244E47A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4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3C61-0388-4BF5-9F75-A228B9AF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7CB91-EEF9-4D7F-9B75-476026503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DA639-6514-4008-9ADD-5B0FB481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173D-287C-4448-9A5D-7D508C130F8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AE38A-0BFF-4D9D-A706-389B0A05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FB051-8ADC-41B7-B86A-8FBEA3F4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8C7-11B7-49C2-9EA6-9244E47A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43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6ED21-A2AF-4015-87B9-815D578D1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5EDB-7D0D-4600-B745-CE0511F33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1FE9B-FCF1-4C15-8946-7ABF3DE6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173D-287C-4448-9A5D-7D508C130F8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EB34D-095A-4253-9FC8-E17AE7B0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C97C4-2307-4BDB-A65A-41D9187A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8C7-11B7-49C2-9EA6-9244E47A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74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A8CA-1014-4D60-A862-D90419EF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65393-D371-4455-8182-16AAF4AB2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0E64C-8E60-4A86-AFB5-98434E7D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173D-287C-4448-9A5D-7D508C130F8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51ED-AD5C-44AD-B6AC-05736F31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75F4C-4971-4D6E-A323-9FB8BE10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8C7-11B7-49C2-9EA6-9244E47A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30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9B5E-C317-440D-A8AB-9BC7930A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C0E91-692C-496A-98F6-88B270CA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CBD1F-3F19-4CF8-B185-1133F6CA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173D-287C-4448-9A5D-7D508C130F8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DC65C-4632-4A6F-BE2A-68C4D95A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4DA7-0025-4358-98FE-C5822AEF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8C7-11B7-49C2-9EA6-9244E47A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11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2F07-A4C9-4790-B7B6-FF469214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3B20-98E6-48D6-B2EC-FF53203CC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7BB22-5CCF-40CC-843D-5ADA19F28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83A70-5816-445E-895D-AD30E0D4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173D-287C-4448-9A5D-7D508C130F8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8B655-B0CC-4A2B-9C07-67832AA6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E9B8F-FD5C-4D35-916E-8854CEC8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8C7-11B7-49C2-9EA6-9244E47A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42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D8EF-966E-4EDB-B112-CB2321CB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D0CAF-9294-4133-B265-8B326CEAC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F6646-A8FD-4CE5-BF7E-A7AE81765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BCD75-D947-4A13-87D7-A4618F1B3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03C8F-5F49-4BFE-9962-CEA957655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F1BA9-24B8-48CB-8265-2C6CF79F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173D-287C-4448-9A5D-7D508C130F8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F1125-4628-4397-8B71-319DF262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03199-AAB0-4B43-9B35-AC8CE9FC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8C7-11B7-49C2-9EA6-9244E47A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09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4629-5154-4385-A518-6DACC31B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8DDD1-D65A-44AF-A151-9B792042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173D-287C-4448-9A5D-7D508C130F8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C3C29-E537-4B8D-8F82-95331512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C5089-C6BB-40DE-A15A-D29520CD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8C7-11B7-49C2-9EA6-9244E47A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4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8788D-9DBF-41B1-B5F2-04672958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173D-287C-4448-9A5D-7D508C130F8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B788D-A44C-498C-ADE0-112ACDCB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CAFBB-6C4B-46A4-9DAC-2EE7C16F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8C7-11B7-49C2-9EA6-9244E47A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52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C10C-BF4E-4DB7-B05D-235053A6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F3A6E-B2E3-4334-B441-69CB9455A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CF5B2-462C-4920-AEA5-B86ECA11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AB76F-9905-4CEA-BCF9-AF2FBF2E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173D-287C-4448-9A5D-7D508C130F8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FB7CC-6C69-4E91-A470-D723A474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FC19E-1633-4065-8C17-9E49CA96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8C7-11B7-49C2-9EA6-9244E47A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75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EBDA-70A9-4E14-BFCC-49EE9990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B548F-A99D-41C5-9BDE-18A97D65B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66CF8-62AC-4917-B51E-0A960C583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A9E23-3353-4A77-BEF1-A368B420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173D-287C-4448-9A5D-7D508C130F8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09570-3992-4A6A-BF5B-A3628463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64037-7B51-45F3-BAC7-D0E5C5D9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68C7-11B7-49C2-9EA6-9244E47A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4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431CB-D4F1-4055-B861-EC4D17A2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E790C-AA89-4531-B6A3-4B0CBB6A1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A9B7F-1C9E-4F71-801F-A38A1F0FA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8173D-287C-4448-9A5D-7D508C130F8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E7C4-CDC1-48DA-827A-8408D09F2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2A19B-A7D2-42C0-9E4A-84DBA26E8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668C7-11B7-49C2-9EA6-9244E47A4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2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3D3A36-5EBB-4399-B426-4A6E3E329081}"/>
              </a:ext>
            </a:extLst>
          </p:cNvPr>
          <p:cNvSpPr/>
          <p:nvPr/>
        </p:nvSpPr>
        <p:spPr>
          <a:xfrm>
            <a:off x="7594921" y="671333"/>
            <a:ext cx="2465408" cy="5289629"/>
          </a:xfrm>
          <a:prstGeom prst="roundRect">
            <a:avLst>
              <a:gd name="adj" fmla="val 1150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C856A-A48F-4D55-8A82-FC51C4409DD4}"/>
              </a:ext>
            </a:extLst>
          </p:cNvPr>
          <p:cNvSpPr txBox="1"/>
          <p:nvPr/>
        </p:nvSpPr>
        <p:spPr>
          <a:xfrm>
            <a:off x="762000" y="1842524"/>
            <a:ext cx="1944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TeamLease</a:t>
            </a:r>
            <a:r>
              <a:rPr lang="en-US" sz="1200" b="1" dirty="0"/>
              <a:t> Employee ID</a:t>
            </a:r>
            <a:endParaRPr lang="en-IN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AB12-2A4F-4502-BE98-152E4B98DF54}"/>
              </a:ext>
            </a:extLst>
          </p:cNvPr>
          <p:cNvSpPr txBox="1"/>
          <p:nvPr/>
        </p:nvSpPr>
        <p:spPr>
          <a:xfrm>
            <a:off x="773093" y="2119523"/>
            <a:ext cx="1944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Mobile No</a:t>
            </a:r>
            <a:endParaRPr lang="en-IN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C9020-98E3-46E2-82D1-554D3112E89B}"/>
              </a:ext>
            </a:extLst>
          </p:cNvPr>
          <p:cNvSpPr txBox="1"/>
          <p:nvPr/>
        </p:nvSpPr>
        <p:spPr>
          <a:xfrm>
            <a:off x="781050" y="2404706"/>
            <a:ext cx="1944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Personal Email Id</a:t>
            </a:r>
            <a:endParaRPr lang="en-IN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D078C-25E8-43D6-B7DA-7F44B1A3B5DE}"/>
              </a:ext>
            </a:extLst>
          </p:cNvPr>
          <p:cNvSpPr txBox="1"/>
          <p:nvPr/>
        </p:nvSpPr>
        <p:spPr>
          <a:xfrm>
            <a:off x="683387" y="1314095"/>
            <a:ext cx="541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MANAGEMENT ( Possible Login ID Details)</a:t>
            </a:r>
            <a:endParaRPr lang="en-IN" b="1" dirty="0"/>
          </a:p>
        </p:txBody>
      </p:sp>
      <p:pic>
        <p:nvPicPr>
          <p:cNvPr id="1028" name="Picture 4" descr="Phone Frame PNG Free Images with Transparent Background - (375 Free  Downloads)">
            <a:extLst>
              <a:ext uri="{FF2B5EF4-FFF2-40B4-BE49-F238E27FC236}">
                <a16:creationId xmlns:a16="http://schemas.microsoft.com/office/drawing/2014/main" id="{13F6C5EA-01D0-461C-B971-3074B2994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785" y="462986"/>
            <a:ext cx="5723681" cy="572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0195F1-3C37-4E3C-BB0E-370595C41E0E}"/>
              </a:ext>
            </a:extLst>
          </p:cNvPr>
          <p:cNvSpPr/>
          <p:nvPr/>
        </p:nvSpPr>
        <p:spPr>
          <a:xfrm>
            <a:off x="8103724" y="2357937"/>
            <a:ext cx="1537986" cy="39201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TS File upload</a:t>
            </a:r>
            <a:endParaRPr lang="en-IN" sz="12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7AE356-AF4A-47BD-B791-868FA261CD5E}"/>
              </a:ext>
            </a:extLst>
          </p:cNvPr>
          <p:cNvSpPr/>
          <p:nvPr/>
        </p:nvSpPr>
        <p:spPr>
          <a:xfrm>
            <a:off x="8103723" y="2929922"/>
            <a:ext cx="1537987" cy="3920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Ground Sample Collection</a:t>
            </a:r>
            <a:endParaRPr lang="en-IN" sz="12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6D28B3-D0AC-4B0A-9892-594F27563E0F}"/>
              </a:ext>
            </a:extLst>
          </p:cNvPr>
          <p:cNvSpPr/>
          <p:nvPr/>
        </p:nvSpPr>
        <p:spPr>
          <a:xfrm>
            <a:off x="8103723" y="3472763"/>
            <a:ext cx="1537987" cy="3920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Video Sample Collection</a:t>
            </a:r>
            <a:endParaRPr lang="en-IN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080B6B-A315-42C8-91A8-0AF9810683C1}"/>
              </a:ext>
            </a:extLst>
          </p:cNvPr>
          <p:cNvSpPr txBox="1"/>
          <p:nvPr/>
        </p:nvSpPr>
        <p:spPr>
          <a:xfrm>
            <a:off x="8055010" y="1048550"/>
            <a:ext cx="1635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Proposed landing screen post login</a:t>
            </a:r>
            <a:endParaRPr lang="en-IN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FB03E-01E9-5504-CD4E-ADB9780AABBF}"/>
              </a:ext>
            </a:extLst>
          </p:cNvPr>
          <p:cNvSpPr txBox="1"/>
          <p:nvPr/>
        </p:nvSpPr>
        <p:spPr>
          <a:xfrm>
            <a:off x="762000" y="3559270"/>
            <a:ext cx="5108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has to be a backend to manage the users for mapping details, activating &amp; deactivating access etc.  There is a frequent churn in the workforce.</a:t>
            </a:r>
          </a:p>
          <a:p>
            <a:endParaRPr lang="en-IN" dirty="0"/>
          </a:p>
          <a:p>
            <a:r>
              <a:rPr lang="en-IN" dirty="0"/>
              <a:t>Since this workforce will be outsourced employees, we need to find a way to give them unique ID /Code and some email format for login. (Authentication process)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412D29-BCB0-793A-23CF-B542308EE81E}"/>
              </a:ext>
            </a:extLst>
          </p:cNvPr>
          <p:cNvSpPr txBox="1"/>
          <p:nvPr/>
        </p:nvSpPr>
        <p:spPr>
          <a:xfrm>
            <a:off x="798170" y="2749948"/>
            <a:ext cx="3621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Location / Region – Central, West, East, North, South </a:t>
            </a:r>
            <a:r>
              <a:rPr lang="en-US" sz="1200" b="1" dirty="0" err="1"/>
              <a:t>etc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55655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649A24-B17C-49BB-8AFD-C4C8867A1CE9}"/>
              </a:ext>
            </a:extLst>
          </p:cNvPr>
          <p:cNvGrpSpPr/>
          <p:nvPr/>
        </p:nvGrpSpPr>
        <p:grpSpPr>
          <a:xfrm>
            <a:off x="532435" y="1415003"/>
            <a:ext cx="8646289" cy="4027993"/>
            <a:chOff x="324091" y="370387"/>
            <a:chExt cx="8646289" cy="4027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1A9D83-AB3B-4D76-9FF7-1AB022224F58}"/>
                </a:ext>
              </a:extLst>
            </p:cNvPr>
            <p:cNvSpPr/>
            <p:nvPr/>
          </p:nvSpPr>
          <p:spPr>
            <a:xfrm>
              <a:off x="324091" y="370387"/>
              <a:ext cx="8646289" cy="40279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55861D-4B10-4051-9DA7-C6FE71790796}"/>
                </a:ext>
              </a:extLst>
            </p:cNvPr>
            <p:cNvSpPr/>
            <p:nvPr/>
          </p:nvSpPr>
          <p:spPr>
            <a:xfrm>
              <a:off x="324091" y="728647"/>
              <a:ext cx="8646289" cy="323116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E29956-16F4-49DC-9A0B-F51778EA5860}"/>
                </a:ext>
              </a:extLst>
            </p:cNvPr>
            <p:cNvSpPr txBox="1"/>
            <p:nvPr/>
          </p:nvSpPr>
          <p:spPr>
            <a:xfrm>
              <a:off x="682907" y="844948"/>
              <a:ext cx="1377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OP Code &amp; Name</a:t>
              </a:r>
              <a:endParaRPr lang="en-IN" sz="1200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78460E-BA0D-482C-970C-CA6661AE4D29}"/>
                </a:ext>
              </a:extLst>
            </p:cNvPr>
            <p:cNvSpPr/>
            <p:nvPr/>
          </p:nvSpPr>
          <p:spPr>
            <a:xfrm>
              <a:off x="2419109" y="878878"/>
              <a:ext cx="1377387" cy="277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2DB6D40-44A5-43E3-8A71-02E528171086}"/>
                </a:ext>
              </a:extLst>
            </p:cNvPr>
            <p:cNvGrpSpPr/>
            <p:nvPr/>
          </p:nvGrpSpPr>
          <p:grpSpPr>
            <a:xfrm>
              <a:off x="3507127" y="878878"/>
              <a:ext cx="289369" cy="276999"/>
              <a:chOff x="5173884" y="190982"/>
              <a:chExt cx="289369" cy="27699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40C079-7448-4495-9C2C-E3C395EFAF5F}"/>
                  </a:ext>
                </a:extLst>
              </p:cNvPr>
              <p:cNvSpPr/>
              <p:nvPr/>
            </p:nvSpPr>
            <p:spPr>
              <a:xfrm>
                <a:off x="5173884" y="190982"/>
                <a:ext cx="289368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F9A66C4C-437A-4340-A9DC-65AF61FD3B0D}"/>
                  </a:ext>
                </a:extLst>
              </p:cNvPr>
              <p:cNvSpPr/>
              <p:nvPr/>
            </p:nvSpPr>
            <p:spPr>
              <a:xfrm rot="10800000">
                <a:off x="5173884" y="205054"/>
                <a:ext cx="289369" cy="243068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4C1EA4-F886-4354-AFB8-35213E3180C9}"/>
                </a:ext>
              </a:extLst>
            </p:cNvPr>
            <p:cNvSpPr txBox="1"/>
            <p:nvPr/>
          </p:nvSpPr>
          <p:spPr>
            <a:xfrm>
              <a:off x="5244297" y="869404"/>
              <a:ext cx="3726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Searchable dropdown for all OP codes (backend database to be linked – excel/csv)</a:t>
              </a:r>
              <a:endParaRPr lang="en-IN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A2EBBA-D60B-4B6F-AB16-12BBBA79523F}"/>
                </a:ext>
              </a:extLst>
            </p:cNvPr>
            <p:cNvSpPr txBox="1"/>
            <p:nvPr/>
          </p:nvSpPr>
          <p:spPr>
            <a:xfrm>
              <a:off x="682906" y="1307138"/>
              <a:ext cx="1689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Date</a:t>
              </a:r>
              <a:endParaRPr lang="en-IN" sz="12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2DD59B-0077-4DAE-8466-6BA43468236C}"/>
                </a:ext>
              </a:extLst>
            </p:cNvPr>
            <p:cNvSpPr/>
            <p:nvPr/>
          </p:nvSpPr>
          <p:spPr>
            <a:xfrm>
              <a:off x="2419108" y="1307138"/>
              <a:ext cx="1377387" cy="277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AC8DCB-F3B3-4F6D-9D60-8979A2C2E278}"/>
                </a:ext>
              </a:extLst>
            </p:cNvPr>
            <p:cNvSpPr txBox="1"/>
            <p:nvPr/>
          </p:nvSpPr>
          <p:spPr>
            <a:xfrm>
              <a:off x="5244297" y="1356050"/>
              <a:ext cx="3367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Date picker (calendar integration dd/mm/</a:t>
              </a:r>
              <a:r>
                <a:rPr lang="en-US" sz="1200" dirty="0" err="1"/>
                <a:t>yyyy</a:t>
              </a:r>
              <a:r>
                <a:rPr lang="en-US" sz="1200" dirty="0"/>
                <a:t> format)</a:t>
              </a:r>
              <a:endParaRPr lang="en-IN" sz="12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9172311-51A1-42FC-B883-15B8C66BEE6C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3796495" y="1014484"/>
              <a:ext cx="1447802" cy="8575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914CF82-0FE4-4B71-BDFE-00D841286D52}"/>
                </a:ext>
              </a:extLst>
            </p:cNvPr>
            <p:cNvCxnSpPr/>
            <p:nvPr/>
          </p:nvCxnSpPr>
          <p:spPr>
            <a:xfrm flipV="1">
              <a:off x="3808070" y="1492449"/>
              <a:ext cx="1447802" cy="658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2CD00A-3849-4224-B3BF-8E9F106D0C4F}"/>
                </a:ext>
              </a:extLst>
            </p:cNvPr>
            <p:cNvSpPr txBox="1"/>
            <p:nvPr/>
          </p:nvSpPr>
          <p:spPr>
            <a:xfrm>
              <a:off x="682906" y="2324918"/>
              <a:ext cx="1689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State Name</a:t>
              </a:r>
              <a:endParaRPr lang="en-IN" sz="1200" b="1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7D820B-F9B3-4EA7-BB7F-F95B0805894C}"/>
                </a:ext>
              </a:extLst>
            </p:cNvPr>
            <p:cNvSpPr/>
            <p:nvPr/>
          </p:nvSpPr>
          <p:spPr>
            <a:xfrm>
              <a:off x="2419107" y="2290780"/>
              <a:ext cx="1377387" cy="277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30038F-AD88-4BAE-AD71-FDF92438801C}"/>
                </a:ext>
              </a:extLst>
            </p:cNvPr>
            <p:cNvSpPr txBox="1"/>
            <p:nvPr/>
          </p:nvSpPr>
          <p:spPr>
            <a:xfrm>
              <a:off x="682906" y="2834602"/>
              <a:ext cx="1689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District Name</a:t>
              </a:r>
              <a:endParaRPr lang="en-IN" sz="1200" b="1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EBFA1B9-A0C2-4D23-87DA-7EA97E15B015}"/>
                </a:ext>
              </a:extLst>
            </p:cNvPr>
            <p:cNvSpPr/>
            <p:nvPr/>
          </p:nvSpPr>
          <p:spPr>
            <a:xfrm>
              <a:off x="2430680" y="2764852"/>
              <a:ext cx="1377387" cy="277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8F5286-4F9B-49FB-8420-36CA2FDACFBD}"/>
                </a:ext>
              </a:extLst>
            </p:cNvPr>
            <p:cNvSpPr txBox="1"/>
            <p:nvPr/>
          </p:nvSpPr>
          <p:spPr>
            <a:xfrm>
              <a:off x="694481" y="3298847"/>
              <a:ext cx="1689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Area/Locality</a:t>
              </a:r>
              <a:endParaRPr lang="en-IN" sz="1200" b="1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D3B63B5-C247-4DD9-AF92-866C8058405A}"/>
                </a:ext>
              </a:extLst>
            </p:cNvPr>
            <p:cNvSpPr/>
            <p:nvPr/>
          </p:nvSpPr>
          <p:spPr>
            <a:xfrm>
              <a:off x="2430683" y="3264917"/>
              <a:ext cx="1377387" cy="277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1AA5337-289D-4B7B-9612-1E94730E44A0}"/>
                </a:ext>
              </a:extLst>
            </p:cNvPr>
            <p:cNvSpPr txBox="1"/>
            <p:nvPr/>
          </p:nvSpPr>
          <p:spPr>
            <a:xfrm>
              <a:off x="5255871" y="3255443"/>
              <a:ext cx="1703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Manual input</a:t>
              </a:r>
              <a:endParaRPr lang="en-IN" sz="1200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409410E-D395-4493-8B0F-62091081FD1D}"/>
                </a:ext>
              </a:extLst>
            </p:cNvPr>
            <p:cNvCxnSpPr>
              <a:endCxn id="38" idx="1"/>
            </p:cNvCxnSpPr>
            <p:nvPr/>
          </p:nvCxnSpPr>
          <p:spPr>
            <a:xfrm flipV="1">
              <a:off x="3808069" y="3393943"/>
              <a:ext cx="1447802" cy="658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BC4D890-26B3-43DB-92EF-702F5713DCD4}"/>
                </a:ext>
              </a:extLst>
            </p:cNvPr>
            <p:cNvSpPr txBox="1"/>
            <p:nvPr/>
          </p:nvSpPr>
          <p:spPr>
            <a:xfrm>
              <a:off x="657830" y="1854235"/>
              <a:ext cx="1689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PIN Code</a:t>
              </a:r>
              <a:endParaRPr lang="en-IN" sz="1200" b="1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EA28D92-A656-48F3-9128-509CEF64F286}"/>
                </a:ext>
              </a:extLst>
            </p:cNvPr>
            <p:cNvSpPr/>
            <p:nvPr/>
          </p:nvSpPr>
          <p:spPr>
            <a:xfrm>
              <a:off x="2394032" y="1820305"/>
              <a:ext cx="1377387" cy="277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32931C6-4BC7-4A99-BBC1-470333C29012}"/>
                </a:ext>
              </a:extLst>
            </p:cNvPr>
            <p:cNvSpPr txBox="1"/>
            <p:nvPr/>
          </p:nvSpPr>
          <p:spPr>
            <a:xfrm>
              <a:off x="5207638" y="1831719"/>
              <a:ext cx="28116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Numeric field to auto populate State, District, city</a:t>
              </a:r>
              <a:endParaRPr lang="en-IN" sz="1200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A2CC7CB-97E3-4DF7-82DD-48C1629BCAB6}"/>
                </a:ext>
              </a:extLst>
            </p:cNvPr>
            <p:cNvCxnSpPr>
              <a:cxnSpLocks/>
            </p:cNvCxnSpPr>
            <p:nvPr/>
          </p:nvCxnSpPr>
          <p:spPr>
            <a:xfrm>
              <a:off x="3759837" y="1977007"/>
              <a:ext cx="1447802" cy="8575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A44AC1A-C427-47EF-A461-8A4C46135E5C}"/>
                </a:ext>
              </a:extLst>
            </p:cNvPr>
            <p:cNvSpPr txBox="1"/>
            <p:nvPr/>
          </p:nvSpPr>
          <p:spPr>
            <a:xfrm>
              <a:off x="4520396" y="2720889"/>
              <a:ext cx="1689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City Name</a:t>
              </a:r>
              <a:endParaRPr lang="en-IN" sz="1200" b="1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76454C2-596E-4ADA-8A32-5837DFEF62F0}"/>
                </a:ext>
              </a:extLst>
            </p:cNvPr>
            <p:cNvSpPr/>
            <p:nvPr/>
          </p:nvSpPr>
          <p:spPr>
            <a:xfrm>
              <a:off x="5717890" y="2731725"/>
              <a:ext cx="1377387" cy="277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CF9BCAF-04D2-4CCE-86BA-2D2308D14792}"/>
              </a:ext>
            </a:extLst>
          </p:cNvPr>
          <p:cNvSpPr txBox="1"/>
          <p:nvPr/>
        </p:nvSpPr>
        <p:spPr>
          <a:xfrm>
            <a:off x="486135" y="786502"/>
            <a:ext cx="4758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Common fields for all 3 modules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6767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1A9D83-AB3B-4D76-9FF7-1AB022224F58}"/>
              </a:ext>
            </a:extLst>
          </p:cNvPr>
          <p:cNvSpPr/>
          <p:nvPr/>
        </p:nvSpPr>
        <p:spPr>
          <a:xfrm>
            <a:off x="324091" y="370387"/>
            <a:ext cx="8646289" cy="6389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55861D-4B10-4051-9DA7-C6FE71790796}"/>
              </a:ext>
            </a:extLst>
          </p:cNvPr>
          <p:cNvSpPr/>
          <p:nvPr/>
        </p:nvSpPr>
        <p:spPr>
          <a:xfrm>
            <a:off x="324091" y="728647"/>
            <a:ext cx="8646289" cy="32311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29956-16F4-49DC-9A0B-F51778EA5860}"/>
              </a:ext>
            </a:extLst>
          </p:cNvPr>
          <p:cNvSpPr txBox="1"/>
          <p:nvPr/>
        </p:nvSpPr>
        <p:spPr>
          <a:xfrm>
            <a:off x="682907" y="844948"/>
            <a:ext cx="1377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OP Code &amp; Name</a:t>
            </a:r>
            <a:endParaRPr lang="en-IN" sz="1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78460E-BA0D-482C-970C-CA6661AE4D29}"/>
              </a:ext>
            </a:extLst>
          </p:cNvPr>
          <p:cNvSpPr/>
          <p:nvPr/>
        </p:nvSpPr>
        <p:spPr>
          <a:xfrm>
            <a:off x="2419109" y="878878"/>
            <a:ext cx="1377387" cy="277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DB6D40-44A5-43E3-8A71-02E528171086}"/>
              </a:ext>
            </a:extLst>
          </p:cNvPr>
          <p:cNvGrpSpPr/>
          <p:nvPr/>
        </p:nvGrpSpPr>
        <p:grpSpPr>
          <a:xfrm>
            <a:off x="3507127" y="878878"/>
            <a:ext cx="289369" cy="276999"/>
            <a:chOff x="5173884" y="190982"/>
            <a:chExt cx="289369" cy="27699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40C079-7448-4495-9C2C-E3C395EFAF5F}"/>
                </a:ext>
              </a:extLst>
            </p:cNvPr>
            <p:cNvSpPr/>
            <p:nvPr/>
          </p:nvSpPr>
          <p:spPr>
            <a:xfrm>
              <a:off x="5173884" y="190982"/>
              <a:ext cx="289368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F9A66C4C-437A-4340-A9DC-65AF61FD3B0D}"/>
                </a:ext>
              </a:extLst>
            </p:cNvPr>
            <p:cNvSpPr/>
            <p:nvPr/>
          </p:nvSpPr>
          <p:spPr>
            <a:xfrm rot="10800000">
              <a:off x="5173884" y="205054"/>
              <a:ext cx="289369" cy="24306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64C1EA4-F886-4354-AFB8-35213E3180C9}"/>
              </a:ext>
            </a:extLst>
          </p:cNvPr>
          <p:cNvSpPr txBox="1"/>
          <p:nvPr/>
        </p:nvSpPr>
        <p:spPr>
          <a:xfrm>
            <a:off x="5244297" y="869404"/>
            <a:ext cx="372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Searchable dropdown for all OP codes (backend database to be linked – excel/csv)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A2EBBA-D60B-4B6F-AB16-12BBBA79523F}"/>
              </a:ext>
            </a:extLst>
          </p:cNvPr>
          <p:cNvSpPr txBox="1"/>
          <p:nvPr/>
        </p:nvSpPr>
        <p:spPr>
          <a:xfrm>
            <a:off x="682906" y="1307138"/>
            <a:ext cx="1689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</a:t>
            </a:r>
            <a:endParaRPr lang="en-IN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2DD59B-0077-4DAE-8466-6BA43468236C}"/>
              </a:ext>
            </a:extLst>
          </p:cNvPr>
          <p:cNvSpPr/>
          <p:nvPr/>
        </p:nvSpPr>
        <p:spPr>
          <a:xfrm>
            <a:off x="2419108" y="1307138"/>
            <a:ext cx="1377387" cy="277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AC8DCB-F3B3-4F6D-9D60-8979A2C2E278}"/>
              </a:ext>
            </a:extLst>
          </p:cNvPr>
          <p:cNvSpPr txBox="1"/>
          <p:nvPr/>
        </p:nvSpPr>
        <p:spPr>
          <a:xfrm>
            <a:off x="5244297" y="1356050"/>
            <a:ext cx="3367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Date picker (calendar integration dd/mm/</a:t>
            </a:r>
            <a:r>
              <a:rPr lang="en-US" sz="1200" dirty="0" err="1"/>
              <a:t>yyyy</a:t>
            </a:r>
            <a:r>
              <a:rPr lang="en-US" sz="1200" dirty="0"/>
              <a:t> format)</a:t>
            </a:r>
            <a:endParaRPr lang="en-IN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172311-51A1-42FC-B883-15B8C66BEE6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796495" y="1014484"/>
            <a:ext cx="1447802" cy="857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14CF82-0FE4-4B71-BDFE-00D841286D52}"/>
              </a:ext>
            </a:extLst>
          </p:cNvPr>
          <p:cNvCxnSpPr/>
          <p:nvPr/>
        </p:nvCxnSpPr>
        <p:spPr>
          <a:xfrm flipV="1">
            <a:off x="3808070" y="1492449"/>
            <a:ext cx="1447802" cy="65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2CD00A-3849-4224-B3BF-8E9F106D0C4F}"/>
              </a:ext>
            </a:extLst>
          </p:cNvPr>
          <p:cNvSpPr txBox="1"/>
          <p:nvPr/>
        </p:nvSpPr>
        <p:spPr>
          <a:xfrm>
            <a:off x="682906" y="2324918"/>
            <a:ext cx="1689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State Name</a:t>
            </a:r>
            <a:endParaRPr lang="en-IN" sz="12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7D820B-F9B3-4EA7-BB7F-F95B0805894C}"/>
              </a:ext>
            </a:extLst>
          </p:cNvPr>
          <p:cNvSpPr/>
          <p:nvPr/>
        </p:nvSpPr>
        <p:spPr>
          <a:xfrm>
            <a:off x="2419107" y="2290780"/>
            <a:ext cx="1377387" cy="277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30038F-AD88-4BAE-AD71-FDF92438801C}"/>
              </a:ext>
            </a:extLst>
          </p:cNvPr>
          <p:cNvSpPr txBox="1"/>
          <p:nvPr/>
        </p:nvSpPr>
        <p:spPr>
          <a:xfrm>
            <a:off x="682906" y="2834602"/>
            <a:ext cx="1689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District Name</a:t>
            </a:r>
            <a:endParaRPr lang="en-IN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BFA1B9-A0C2-4D23-87DA-7EA97E15B015}"/>
              </a:ext>
            </a:extLst>
          </p:cNvPr>
          <p:cNvSpPr/>
          <p:nvPr/>
        </p:nvSpPr>
        <p:spPr>
          <a:xfrm>
            <a:off x="2430680" y="2764852"/>
            <a:ext cx="1377387" cy="277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8F5286-4F9B-49FB-8420-36CA2FDACFBD}"/>
              </a:ext>
            </a:extLst>
          </p:cNvPr>
          <p:cNvSpPr txBox="1"/>
          <p:nvPr/>
        </p:nvSpPr>
        <p:spPr>
          <a:xfrm>
            <a:off x="694481" y="3298847"/>
            <a:ext cx="1689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Area/Locality</a:t>
            </a:r>
            <a:endParaRPr lang="en-IN" sz="12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3B63B5-C247-4DD9-AF92-866C8058405A}"/>
              </a:ext>
            </a:extLst>
          </p:cNvPr>
          <p:cNvSpPr/>
          <p:nvPr/>
        </p:nvSpPr>
        <p:spPr>
          <a:xfrm>
            <a:off x="2430683" y="3264917"/>
            <a:ext cx="1377387" cy="277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AA5337-289D-4B7B-9612-1E94730E44A0}"/>
              </a:ext>
            </a:extLst>
          </p:cNvPr>
          <p:cNvSpPr txBox="1"/>
          <p:nvPr/>
        </p:nvSpPr>
        <p:spPr>
          <a:xfrm>
            <a:off x="5255871" y="3255443"/>
            <a:ext cx="170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Manual input</a:t>
            </a:r>
            <a:endParaRPr lang="en-IN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09410E-D395-4493-8B0F-62091081FD1D}"/>
              </a:ext>
            </a:extLst>
          </p:cNvPr>
          <p:cNvCxnSpPr>
            <a:endCxn id="38" idx="1"/>
          </p:cNvCxnSpPr>
          <p:nvPr/>
        </p:nvCxnSpPr>
        <p:spPr>
          <a:xfrm flipV="1">
            <a:off x="3808069" y="3393943"/>
            <a:ext cx="1447802" cy="65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C0C0CAF-8B4A-4C2A-B4EF-892DBDA982C1}"/>
              </a:ext>
            </a:extLst>
          </p:cNvPr>
          <p:cNvSpPr txBox="1"/>
          <p:nvPr/>
        </p:nvSpPr>
        <p:spPr>
          <a:xfrm>
            <a:off x="694478" y="4159456"/>
            <a:ext cx="1689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Encryption Status</a:t>
            </a:r>
            <a:endParaRPr lang="en-IN" sz="1200" b="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23DC0D-7125-4121-BABC-901340DFDDAA}"/>
              </a:ext>
            </a:extLst>
          </p:cNvPr>
          <p:cNvSpPr/>
          <p:nvPr/>
        </p:nvSpPr>
        <p:spPr>
          <a:xfrm>
            <a:off x="2430680" y="4125526"/>
            <a:ext cx="1377387" cy="277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CD5B73-C34E-4918-9F85-731858F81DE0}"/>
              </a:ext>
            </a:extLst>
          </p:cNvPr>
          <p:cNvSpPr txBox="1"/>
          <p:nvPr/>
        </p:nvSpPr>
        <p:spPr>
          <a:xfrm>
            <a:off x="5255868" y="4116052"/>
            <a:ext cx="3151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Drop down ‘ENCRYPTED/UNENCRYPTED’</a:t>
            </a:r>
            <a:endParaRPr lang="en-IN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1E26C9D-B718-4BFD-85D4-3B83C04BD0FA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3808066" y="4254552"/>
            <a:ext cx="1447802" cy="65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8CE028E-679B-40DF-9449-607AAEB15266}"/>
              </a:ext>
            </a:extLst>
          </p:cNvPr>
          <p:cNvGrpSpPr/>
          <p:nvPr/>
        </p:nvGrpSpPr>
        <p:grpSpPr>
          <a:xfrm>
            <a:off x="3518701" y="4119711"/>
            <a:ext cx="289369" cy="276999"/>
            <a:chOff x="5173884" y="190982"/>
            <a:chExt cx="289369" cy="27699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819DB92-10B5-4D1A-9135-AE458DF30CBA}"/>
                </a:ext>
              </a:extLst>
            </p:cNvPr>
            <p:cNvSpPr/>
            <p:nvPr/>
          </p:nvSpPr>
          <p:spPr>
            <a:xfrm>
              <a:off x="5173884" y="190982"/>
              <a:ext cx="289368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9561F88D-4534-44F2-AA73-736AE577560B}"/>
                </a:ext>
              </a:extLst>
            </p:cNvPr>
            <p:cNvSpPr/>
            <p:nvPr/>
          </p:nvSpPr>
          <p:spPr>
            <a:xfrm rot="10800000">
              <a:off x="5173884" y="205054"/>
              <a:ext cx="289369" cy="24306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09B6E7B-D0DD-4015-B9E9-F6425ED60E96}"/>
              </a:ext>
            </a:extLst>
          </p:cNvPr>
          <p:cNvSpPr txBox="1"/>
          <p:nvPr/>
        </p:nvSpPr>
        <p:spPr>
          <a:xfrm>
            <a:off x="2394032" y="358486"/>
            <a:ext cx="3287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Module 1 : TS Data upload</a:t>
            </a:r>
            <a:endParaRPr lang="en-IN" sz="1600" b="1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5979547-FDB1-4E09-9802-D265F69E86B1}"/>
              </a:ext>
            </a:extLst>
          </p:cNvPr>
          <p:cNvSpPr/>
          <p:nvPr/>
        </p:nvSpPr>
        <p:spPr>
          <a:xfrm>
            <a:off x="4212218" y="6367376"/>
            <a:ext cx="1447802" cy="3034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Submit</a:t>
            </a:r>
            <a:endParaRPr lang="en-IN" sz="1600" b="1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4CBDA84B-3714-4EEA-9551-0E04D372D93E}"/>
              </a:ext>
            </a:extLst>
          </p:cNvPr>
          <p:cNvSpPr/>
          <p:nvPr/>
        </p:nvSpPr>
        <p:spPr>
          <a:xfrm>
            <a:off x="2215583" y="6350812"/>
            <a:ext cx="1447802" cy="3034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Reset</a:t>
            </a:r>
            <a:endParaRPr lang="en-IN" sz="16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AEB50E-1312-4286-8869-13D71CDAD9DF}"/>
              </a:ext>
            </a:extLst>
          </p:cNvPr>
          <p:cNvSpPr txBox="1"/>
          <p:nvPr/>
        </p:nvSpPr>
        <p:spPr>
          <a:xfrm>
            <a:off x="704128" y="4602166"/>
            <a:ext cx="1689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TS File Upload</a:t>
            </a:r>
            <a:endParaRPr lang="en-IN" sz="1200" b="1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913E0C2-29FF-4269-9D7E-79EFAFDAF5B4}"/>
              </a:ext>
            </a:extLst>
          </p:cNvPr>
          <p:cNvSpPr/>
          <p:nvPr/>
        </p:nvSpPr>
        <p:spPr>
          <a:xfrm>
            <a:off x="2430680" y="4616514"/>
            <a:ext cx="2016892" cy="3034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Generate TS Upload link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C4D890-26B3-43DB-92EF-702F5713DCD4}"/>
              </a:ext>
            </a:extLst>
          </p:cNvPr>
          <p:cNvSpPr txBox="1"/>
          <p:nvPr/>
        </p:nvSpPr>
        <p:spPr>
          <a:xfrm>
            <a:off x="657830" y="1854235"/>
            <a:ext cx="1689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PIN Code</a:t>
            </a:r>
            <a:endParaRPr lang="en-IN" sz="12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A28D92-A656-48F3-9128-509CEF64F286}"/>
              </a:ext>
            </a:extLst>
          </p:cNvPr>
          <p:cNvSpPr/>
          <p:nvPr/>
        </p:nvSpPr>
        <p:spPr>
          <a:xfrm>
            <a:off x="2394032" y="1820305"/>
            <a:ext cx="1377387" cy="277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2931C6-4BC7-4A99-BBC1-470333C29012}"/>
              </a:ext>
            </a:extLst>
          </p:cNvPr>
          <p:cNvSpPr txBox="1"/>
          <p:nvPr/>
        </p:nvSpPr>
        <p:spPr>
          <a:xfrm>
            <a:off x="5207638" y="1831719"/>
            <a:ext cx="2811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Numeric field to auto populate State, District, city</a:t>
            </a:r>
            <a:endParaRPr lang="en-IN" sz="12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2CC7CB-97E3-4DF7-82DD-48C1629BCAB6}"/>
              </a:ext>
            </a:extLst>
          </p:cNvPr>
          <p:cNvCxnSpPr>
            <a:cxnSpLocks/>
          </p:cNvCxnSpPr>
          <p:nvPr/>
        </p:nvCxnSpPr>
        <p:spPr>
          <a:xfrm>
            <a:off x="3759837" y="1977007"/>
            <a:ext cx="1447802" cy="857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A44AC1A-C427-47EF-A461-8A4C46135E5C}"/>
              </a:ext>
            </a:extLst>
          </p:cNvPr>
          <p:cNvSpPr txBox="1"/>
          <p:nvPr/>
        </p:nvSpPr>
        <p:spPr>
          <a:xfrm>
            <a:off x="4520396" y="2720889"/>
            <a:ext cx="1689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City Name</a:t>
            </a:r>
            <a:endParaRPr lang="en-IN" sz="12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6454C2-596E-4ADA-8A32-5837DFEF62F0}"/>
              </a:ext>
            </a:extLst>
          </p:cNvPr>
          <p:cNvSpPr/>
          <p:nvPr/>
        </p:nvSpPr>
        <p:spPr>
          <a:xfrm>
            <a:off x="5454087" y="2730966"/>
            <a:ext cx="1377387" cy="277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2E54DA00-9B35-4A43-99F3-B30D9E4BEF8A}"/>
              </a:ext>
            </a:extLst>
          </p:cNvPr>
          <p:cNvSpPr/>
          <p:nvPr/>
        </p:nvSpPr>
        <p:spPr>
          <a:xfrm>
            <a:off x="9051403" y="728647"/>
            <a:ext cx="440796" cy="31025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F9BCAF-04D2-4CCE-86BA-2D2308D14792}"/>
              </a:ext>
            </a:extLst>
          </p:cNvPr>
          <p:cNvSpPr txBox="1"/>
          <p:nvPr/>
        </p:nvSpPr>
        <p:spPr>
          <a:xfrm>
            <a:off x="9559237" y="1876378"/>
            <a:ext cx="164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Common fields for all 3 modules</a:t>
            </a:r>
            <a:endParaRPr lang="en-IN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F219F9-09C4-427F-A47E-7D02051FBB8A}"/>
              </a:ext>
            </a:extLst>
          </p:cNvPr>
          <p:cNvSpPr txBox="1"/>
          <p:nvPr/>
        </p:nvSpPr>
        <p:spPr>
          <a:xfrm>
            <a:off x="4681474" y="4495268"/>
            <a:ext cx="32708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Link should have the desired File naming convention / or we can give a unique file code/ identifier to map it with the above details.</a:t>
            </a:r>
          </a:p>
          <a:p>
            <a:endParaRPr lang="en-US" sz="1200" dirty="0"/>
          </a:p>
          <a:p>
            <a:r>
              <a:rPr lang="en-US" sz="1200" dirty="0"/>
              <a:t>The URL should be sent to the registered user with a copy to the specifies email ID.</a:t>
            </a:r>
          </a:p>
          <a:p>
            <a:endParaRPr lang="en-US" sz="1200" dirty="0"/>
          </a:p>
          <a:p>
            <a:r>
              <a:rPr lang="en-US" sz="1200" dirty="0"/>
              <a:t>File Types :.</a:t>
            </a:r>
            <a:r>
              <a:rPr lang="en-US" sz="1200" dirty="0" err="1"/>
              <a:t>ts</a:t>
            </a:r>
            <a:r>
              <a:rPr lang="en-US" sz="1200" dirty="0"/>
              <a:t>, .zip, .</a:t>
            </a:r>
            <a:r>
              <a:rPr lang="en-US" sz="1200" dirty="0" err="1"/>
              <a:t>rar</a:t>
            </a:r>
            <a:r>
              <a:rPr lang="en-US" sz="1200" dirty="0"/>
              <a:t>, .7z only)</a:t>
            </a:r>
            <a:endParaRPr lang="en-IN" sz="1200" dirty="0"/>
          </a:p>
          <a:p>
            <a:r>
              <a:rPr lang="en-IN" sz="1200" dirty="0"/>
              <a:t>Expected large file sizes  &lt;=3 GB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6360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1A9D83-AB3B-4D76-9FF7-1AB022224F58}"/>
              </a:ext>
            </a:extLst>
          </p:cNvPr>
          <p:cNvSpPr/>
          <p:nvPr/>
        </p:nvSpPr>
        <p:spPr>
          <a:xfrm>
            <a:off x="350136" y="341163"/>
            <a:ext cx="8646289" cy="64381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1EA039-610C-4257-B9B1-957F7B301E0F}"/>
              </a:ext>
            </a:extLst>
          </p:cNvPr>
          <p:cNvSpPr txBox="1"/>
          <p:nvPr/>
        </p:nvSpPr>
        <p:spPr>
          <a:xfrm>
            <a:off x="682906" y="3584747"/>
            <a:ext cx="1689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VC Number</a:t>
            </a:r>
            <a:endParaRPr lang="en-IN" sz="12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E8DB29-EF85-41B4-A56E-AF06D22FD832}"/>
              </a:ext>
            </a:extLst>
          </p:cNvPr>
          <p:cNvSpPr/>
          <p:nvPr/>
        </p:nvSpPr>
        <p:spPr>
          <a:xfrm>
            <a:off x="2419108" y="3550817"/>
            <a:ext cx="1377387" cy="277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DBE6F4-6286-41F1-ADB2-D7C229658424}"/>
              </a:ext>
            </a:extLst>
          </p:cNvPr>
          <p:cNvSpPr txBox="1"/>
          <p:nvPr/>
        </p:nvSpPr>
        <p:spPr>
          <a:xfrm>
            <a:off x="5244296" y="3541343"/>
            <a:ext cx="2811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Manual input (it could be alphanumeric) </a:t>
            </a:r>
            <a:endParaRPr lang="en-IN" sz="1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6451C0-0D80-45DB-9A41-1AEDE8E46760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3796494" y="3679843"/>
            <a:ext cx="1447802" cy="65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7C27097-A3E3-4DE3-8513-BBB97A3B4F04}"/>
              </a:ext>
            </a:extLst>
          </p:cNvPr>
          <p:cNvSpPr txBox="1"/>
          <p:nvPr/>
        </p:nvSpPr>
        <p:spPr>
          <a:xfrm>
            <a:off x="682905" y="4038628"/>
            <a:ext cx="1689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STB Number</a:t>
            </a:r>
            <a:endParaRPr lang="en-IN" sz="12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D12CAC-1BAD-467D-8E51-89935B5B2C27}"/>
              </a:ext>
            </a:extLst>
          </p:cNvPr>
          <p:cNvSpPr/>
          <p:nvPr/>
        </p:nvSpPr>
        <p:spPr>
          <a:xfrm>
            <a:off x="2419107" y="4004698"/>
            <a:ext cx="1377387" cy="277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FA09DA-090A-47EF-B605-F5BD32C9B171}"/>
              </a:ext>
            </a:extLst>
          </p:cNvPr>
          <p:cNvCxnSpPr>
            <a:cxnSpLocks/>
          </p:cNvCxnSpPr>
          <p:nvPr/>
        </p:nvCxnSpPr>
        <p:spPr>
          <a:xfrm>
            <a:off x="3796493" y="4140304"/>
            <a:ext cx="1447802" cy="857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6AEAD2D-5209-4584-9A3A-D86C93244ADB}"/>
              </a:ext>
            </a:extLst>
          </p:cNvPr>
          <p:cNvSpPr txBox="1"/>
          <p:nvPr/>
        </p:nvSpPr>
        <p:spPr>
          <a:xfrm>
            <a:off x="729203" y="5065061"/>
            <a:ext cx="1689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Video Upload</a:t>
            </a:r>
            <a:endParaRPr lang="en-IN" sz="12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D111FA9-BE22-4239-ACA4-86E0D8587B33}"/>
              </a:ext>
            </a:extLst>
          </p:cNvPr>
          <p:cNvSpPr txBox="1"/>
          <p:nvPr/>
        </p:nvSpPr>
        <p:spPr>
          <a:xfrm>
            <a:off x="5267442" y="4994277"/>
            <a:ext cx="281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Video Upload button (allowed types mp4, </a:t>
            </a:r>
            <a:r>
              <a:rPr lang="en-US" sz="1200" dirty="0" err="1"/>
              <a:t>wmv</a:t>
            </a:r>
            <a:r>
              <a:rPr lang="en-US" sz="1200" dirty="0"/>
              <a:t>, </a:t>
            </a:r>
            <a:r>
              <a:rPr lang="en-US" sz="1200" dirty="0" err="1"/>
              <a:t>avi</a:t>
            </a:r>
            <a:r>
              <a:rPr lang="en-US" sz="1200" dirty="0"/>
              <a:t> only)</a:t>
            </a:r>
            <a:endParaRPr lang="en-IN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4042992-C2C4-497F-A479-9467F3FA63C2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819640" y="5139357"/>
            <a:ext cx="1447802" cy="857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5979547-FDB1-4E09-9802-D265F69E86B1}"/>
              </a:ext>
            </a:extLst>
          </p:cNvPr>
          <p:cNvSpPr/>
          <p:nvPr/>
        </p:nvSpPr>
        <p:spPr>
          <a:xfrm>
            <a:off x="4212218" y="6367376"/>
            <a:ext cx="1447802" cy="3034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Submit</a:t>
            </a:r>
            <a:endParaRPr lang="en-IN" sz="1600" b="1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4CBDA84B-3714-4EEA-9551-0E04D372D93E}"/>
              </a:ext>
            </a:extLst>
          </p:cNvPr>
          <p:cNvSpPr/>
          <p:nvPr/>
        </p:nvSpPr>
        <p:spPr>
          <a:xfrm>
            <a:off x="2215583" y="6350812"/>
            <a:ext cx="1447802" cy="3034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Reset</a:t>
            </a:r>
            <a:endParaRPr lang="en-IN" sz="16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C29E3C-F7EB-47EE-BF85-3429495094D1}"/>
              </a:ext>
            </a:extLst>
          </p:cNvPr>
          <p:cNvSpPr txBox="1"/>
          <p:nvPr/>
        </p:nvSpPr>
        <p:spPr>
          <a:xfrm>
            <a:off x="5255868" y="4065386"/>
            <a:ext cx="2811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Manual input (it could be alphanumeric) </a:t>
            </a:r>
            <a:endParaRPr lang="en-IN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63F91A-2234-40B5-9680-BBBBB71744BC}"/>
              </a:ext>
            </a:extLst>
          </p:cNvPr>
          <p:cNvSpPr txBox="1"/>
          <p:nvPr/>
        </p:nvSpPr>
        <p:spPr>
          <a:xfrm>
            <a:off x="706052" y="4562259"/>
            <a:ext cx="1689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Serial Number</a:t>
            </a:r>
            <a:endParaRPr lang="en-IN" sz="1200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DE81E34-9336-4CAB-BB6E-AB7276234B37}"/>
              </a:ext>
            </a:extLst>
          </p:cNvPr>
          <p:cNvSpPr/>
          <p:nvPr/>
        </p:nvSpPr>
        <p:spPr>
          <a:xfrm>
            <a:off x="2442254" y="4528329"/>
            <a:ext cx="1377387" cy="277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971AB8C-4BE6-4262-85EA-D92D68849084}"/>
              </a:ext>
            </a:extLst>
          </p:cNvPr>
          <p:cNvCxnSpPr>
            <a:cxnSpLocks/>
          </p:cNvCxnSpPr>
          <p:nvPr/>
        </p:nvCxnSpPr>
        <p:spPr>
          <a:xfrm>
            <a:off x="3819640" y="4663935"/>
            <a:ext cx="1447802" cy="857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F79B771-452F-48E3-B3DF-5035511925C1}"/>
              </a:ext>
            </a:extLst>
          </p:cNvPr>
          <p:cNvSpPr txBox="1"/>
          <p:nvPr/>
        </p:nvSpPr>
        <p:spPr>
          <a:xfrm>
            <a:off x="5279015" y="4589017"/>
            <a:ext cx="2811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Manual input (it could be alphanumeric) </a:t>
            </a:r>
            <a:endParaRPr lang="en-IN" sz="12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118591A-D590-42F5-A64D-EAC18F78C854}"/>
              </a:ext>
            </a:extLst>
          </p:cNvPr>
          <p:cNvSpPr/>
          <p:nvPr/>
        </p:nvSpPr>
        <p:spPr>
          <a:xfrm>
            <a:off x="2455755" y="5079409"/>
            <a:ext cx="1447802" cy="3034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Upload Video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C46E64-805C-40EE-B577-363856A62607}"/>
              </a:ext>
            </a:extLst>
          </p:cNvPr>
          <p:cNvGrpSpPr/>
          <p:nvPr/>
        </p:nvGrpSpPr>
        <p:grpSpPr>
          <a:xfrm>
            <a:off x="729203" y="469467"/>
            <a:ext cx="7538015" cy="3035250"/>
            <a:chOff x="324091" y="370387"/>
            <a:chExt cx="8646289" cy="380295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2BE3224-92E6-48E4-A143-F226639D1958}"/>
                </a:ext>
              </a:extLst>
            </p:cNvPr>
            <p:cNvSpPr/>
            <p:nvPr/>
          </p:nvSpPr>
          <p:spPr>
            <a:xfrm>
              <a:off x="324091" y="370387"/>
              <a:ext cx="8646289" cy="38029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0953DA8-049E-4DA7-BFDC-30BE2B5A02F6}"/>
                </a:ext>
              </a:extLst>
            </p:cNvPr>
            <p:cNvSpPr/>
            <p:nvPr/>
          </p:nvSpPr>
          <p:spPr>
            <a:xfrm>
              <a:off x="324091" y="728647"/>
              <a:ext cx="8646289" cy="323116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B0FFAE1-D452-4610-9A43-779BCF51E948}"/>
                </a:ext>
              </a:extLst>
            </p:cNvPr>
            <p:cNvSpPr txBox="1"/>
            <p:nvPr/>
          </p:nvSpPr>
          <p:spPr>
            <a:xfrm>
              <a:off x="682907" y="844948"/>
              <a:ext cx="1377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OP Code &amp; Name</a:t>
              </a:r>
              <a:endParaRPr lang="en-IN" sz="1200" b="1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D393C9D-9BB2-444E-B97D-04C373D079A1}"/>
                </a:ext>
              </a:extLst>
            </p:cNvPr>
            <p:cNvSpPr/>
            <p:nvPr/>
          </p:nvSpPr>
          <p:spPr>
            <a:xfrm>
              <a:off x="2419109" y="878878"/>
              <a:ext cx="1377387" cy="277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DBBAB4-8579-4B2F-9376-2733C7A61C20}"/>
                </a:ext>
              </a:extLst>
            </p:cNvPr>
            <p:cNvGrpSpPr/>
            <p:nvPr/>
          </p:nvGrpSpPr>
          <p:grpSpPr>
            <a:xfrm>
              <a:off x="3507127" y="878878"/>
              <a:ext cx="289369" cy="276999"/>
              <a:chOff x="5173884" y="190982"/>
              <a:chExt cx="289369" cy="276999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3719EA1-439A-4B4E-8CBF-2ECA84B0624D}"/>
                  </a:ext>
                </a:extLst>
              </p:cNvPr>
              <p:cNvSpPr/>
              <p:nvPr/>
            </p:nvSpPr>
            <p:spPr>
              <a:xfrm>
                <a:off x="5173884" y="190982"/>
                <a:ext cx="289368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0DE6F1BD-DBA6-49DC-929D-5A0B65417082}"/>
                  </a:ext>
                </a:extLst>
              </p:cNvPr>
              <p:cNvSpPr/>
              <p:nvPr/>
            </p:nvSpPr>
            <p:spPr>
              <a:xfrm rot="10800000">
                <a:off x="5173884" y="205054"/>
                <a:ext cx="289369" cy="243068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D70FD19-D64B-46BE-BA17-B4FEB7873577}"/>
                </a:ext>
              </a:extLst>
            </p:cNvPr>
            <p:cNvSpPr txBox="1"/>
            <p:nvPr/>
          </p:nvSpPr>
          <p:spPr>
            <a:xfrm>
              <a:off x="5244297" y="869404"/>
              <a:ext cx="3726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Searchable dropdown for all OP codes (backend database to be linked – excel/csv)</a:t>
              </a:r>
              <a:endParaRPr lang="en-IN" sz="12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D1ABBBD-2970-44BB-8865-D2F005A3E24F}"/>
                </a:ext>
              </a:extLst>
            </p:cNvPr>
            <p:cNvSpPr txBox="1"/>
            <p:nvPr/>
          </p:nvSpPr>
          <p:spPr>
            <a:xfrm>
              <a:off x="682906" y="1307138"/>
              <a:ext cx="1689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Date</a:t>
              </a:r>
              <a:endParaRPr lang="en-IN" sz="1200" b="1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0D8F697-339E-41D0-A897-05FB6DB1A8A6}"/>
                </a:ext>
              </a:extLst>
            </p:cNvPr>
            <p:cNvSpPr/>
            <p:nvPr/>
          </p:nvSpPr>
          <p:spPr>
            <a:xfrm>
              <a:off x="2419108" y="1307138"/>
              <a:ext cx="1377387" cy="277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C7C4C56-BE91-4C88-9195-B4D01AC53D79}"/>
                </a:ext>
              </a:extLst>
            </p:cNvPr>
            <p:cNvSpPr txBox="1"/>
            <p:nvPr/>
          </p:nvSpPr>
          <p:spPr>
            <a:xfrm>
              <a:off x="5244297" y="1356050"/>
              <a:ext cx="3367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Date picker (calendar integration dd/mm/</a:t>
              </a:r>
              <a:r>
                <a:rPr lang="en-US" sz="1200" dirty="0" err="1"/>
                <a:t>yyyy</a:t>
              </a:r>
              <a:r>
                <a:rPr lang="en-US" sz="1200" dirty="0"/>
                <a:t> format)</a:t>
              </a:r>
              <a:endParaRPr lang="en-IN" sz="1200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F5A0A26-2464-465A-BEA5-482E2CF49E2B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>
              <a:off x="3796495" y="1014484"/>
              <a:ext cx="1447802" cy="8575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E8651D1-ECAE-4261-B260-5F0B6B8FB881}"/>
                </a:ext>
              </a:extLst>
            </p:cNvPr>
            <p:cNvCxnSpPr/>
            <p:nvPr/>
          </p:nvCxnSpPr>
          <p:spPr>
            <a:xfrm flipV="1">
              <a:off x="3808070" y="1492449"/>
              <a:ext cx="1447802" cy="658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8901BEC-21F1-43B7-9AB7-90B14B7681F8}"/>
                </a:ext>
              </a:extLst>
            </p:cNvPr>
            <p:cNvSpPr txBox="1"/>
            <p:nvPr/>
          </p:nvSpPr>
          <p:spPr>
            <a:xfrm>
              <a:off x="682906" y="2324918"/>
              <a:ext cx="1689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State Name</a:t>
              </a:r>
              <a:endParaRPr lang="en-IN" sz="1200" b="1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33B207D-9C28-4C43-B92C-B129CFD6CE53}"/>
                </a:ext>
              </a:extLst>
            </p:cNvPr>
            <p:cNvSpPr/>
            <p:nvPr/>
          </p:nvSpPr>
          <p:spPr>
            <a:xfrm>
              <a:off x="2419107" y="2290780"/>
              <a:ext cx="1377387" cy="277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51B4386-1F80-41C4-B342-648E660019D7}"/>
                </a:ext>
              </a:extLst>
            </p:cNvPr>
            <p:cNvSpPr txBox="1"/>
            <p:nvPr/>
          </p:nvSpPr>
          <p:spPr>
            <a:xfrm>
              <a:off x="682906" y="2834602"/>
              <a:ext cx="1689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District Name</a:t>
              </a:r>
              <a:endParaRPr lang="en-IN" sz="1200" b="1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1B72F0C-C574-4710-94DB-A9ABE1FB96BE}"/>
                </a:ext>
              </a:extLst>
            </p:cNvPr>
            <p:cNvSpPr/>
            <p:nvPr/>
          </p:nvSpPr>
          <p:spPr>
            <a:xfrm>
              <a:off x="2430680" y="2764852"/>
              <a:ext cx="1377387" cy="277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371CE0-C387-4B35-BD8F-CB3866EC6407}"/>
                </a:ext>
              </a:extLst>
            </p:cNvPr>
            <p:cNvSpPr txBox="1"/>
            <p:nvPr/>
          </p:nvSpPr>
          <p:spPr>
            <a:xfrm>
              <a:off x="694481" y="3298847"/>
              <a:ext cx="1689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Area/Locality</a:t>
              </a:r>
              <a:endParaRPr lang="en-IN" sz="1200" b="1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354FA3E-54BA-4035-BE7F-117859E9B94B}"/>
                </a:ext>
              </a:extLst>
            </p:cNvPr>
            <p:cNvSpPr/>
            <p:nvPr/>
          </p:nvSpPr>
          <p:spPr>
            <a:xfrm>
              <a:off x="2430683" y="3264917"/>
              <a:ext cx="1377387" cy="277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5D46F69-6B56-4BB0-A54F-3AAD6C4439FF}"/>
                </a:ext>
              </a:extLst>
            </p:cNvPr>
            <p:cNvSpPr txBox="1"/>
            <p:nvPr/>
          </p:nvSpPr>
          <p:spPr>
            <a:xfrm>
              <a:off x="5255871" y="3255443"/>
              <a:ext cx="1703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Manual input</a:t>
              </a:r>
              <a:endParaRPr lang="en-IN" sz="1200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BDBECC9-1A5E-42F2-808D-125CC7C630E5}"/>
                </a:ext>
              </a:extLst>
            </p:cNvPr>
            <p:cNvCxnSpPr>
              <a:endCxn id="86" idx="1"/>
            </p:cNvCxnSpPr>
            <p:nvPr/>
          </p:nvCxnSpPr>
          <p:spPr>
            <a:xfrm flipV="1">
              <a:off x="3808069" y="3393943"/>
              <a:ext cx="1447802" cy="658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971A590-8101-461E-AD3A-FD3FC093C201}"/>
                </a:ext>
              </a:extLst>
            </p:cNvPr>
            <p:cNvSpPr txBox="1"/>
            <p:nvPr/>
          </p:nvSpPr>
          <p:spPr>
            <a:xfrm>
              <a:off x="657830" y="1854235"/>
              <a:ext cx="1689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PIN Code</a:t>
              </a:r>
              <a:endParaRPr lang="en-IN" sz="1200" b="1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B7D526A-75C1-45CA-B2DA-C4503CDB4003}"/>
                </a:ext>
              </a:extLst>
            </p:cNvPr>
            <p:cNvSpPr/>
            <p:nvPr/>
          </p:nvSpPr>
          <p:spPr>
            <a:xfrm>
              <a:off x="2394032" y="1820305"/>
              <a:ext cx="1377387" cy="277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DA2D100-DC8B-438A-A14F-589DDAF9EB07}"/>
                </a:ext>
              </a:extLst>
            </p:cNvPr>
            <p:cNvSpPr txBox="1"/>
            <p:nvPr/>
          </p:nvSpPr>
          <p:spPr>
            <a:xfrm>
              <a:off x="5207638" y="1831719"/>
              <a:ext cx="28116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Numeric field to auto populate State, District, city</a:t>
              </a:r>
              <a:endParaRPr lang="en-IN" sz="1200" dirty="0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75D4AF3-707B-4F29-A4B9-8E512C097633}"/>
                </a:ext>
              </a:extLst>
            </p:cNvPr>
            <p:cNvCxnSpPr>
              <a:cxnSpLocks/>
            </p:cNvCxnSpPr>
            <p:nvPr/>
          </p:nvCxnSpPr>
          <p:spPr>
            <a:xfrm>
              <a:off x="3759837" y="1977007"/>
              <a:ext cx="1447802" cy="8575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22757E9-7F4D-4FDB-955F-05CB1A151DA3}"/>
                </a:ext>
              </a:extLst>
            </p:cNvPr>
            <p:cNvSpPr txBox="1"/>
            <p:nvPr/>
          </p:nvSpPr>
          <p:spPr>
            <a:xfrm>
              <a:off x="4520396" y="2720889"/>
              <a:ext cx="1689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City Name</a:t>
              </a:r>
              <a:endParaRPr lang="en-IN" sz="1200" b="1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D724B9-B61E-4129-82F7-3303BC1D53BF}"/>
                </a:ext>
              </a:extLst>
            </p:cNvPr>
            <p:cNvSpPr/>
            <p:nvPr/>
          </p:nvSpPr>
          <p:spPr>
            <a:xfrm>
              <a:off x="5717890" y="2731725"/>
              <a:ext cx="1377387" cy="277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09B6E7B-D0DD-4015-B9E9-F6425ED60E96}"/>
              </a:ext>
            </a:extLst>
          </p:cNvPr>
          <p:cNvSpPr txBox="1"/>
          <p:nvPr/>
        </p:nvSpPr>
        <p:spPr>
          <a:xfrm>
            <a:off x="1989877" y="324276"/>
            <a:ext cx="4444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Module 2: Video Sample Recording upload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89145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1A9D83-AB3B-4D76-9FF7-1AB022224F58}"/>
              </a:ext>
            </a:extLst>
          </p:cNvPr>
          <p:cNvSpPr/>
          <p:nvPr/>
        </p:nvSpPr>
        <p:spPr>
          <a:xfrm>
            <a:off x="350136" y="127322"/>
            <a:ext cx="8646289" cy="6652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731A393-79DE-4398-8414-96856AA70248}"/>
              </a:ext>
            </a:extLst>
          </p:cNvPr>
          <p:cNvGrpSpPr/>
          <p:nvPr/>
        </p:nvGrpSpPr>
        <p:grpSpPr>
          <a:xfrm>
            <a:off x="647685" y="180338"/>
            <a:ext cx="7538015" cy="3035250"/>
            <a:chOff x="324091" y="370387"/>
            <a:chExt cx="8646289" cy="380295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BFF6EB4-6C37-4502-A060-21F1CE7CD916}"/>
                </a:ext>
              </a:extLst>
            </p:cNvPr>
            <p:cNvSpPr/>
            <p:nvPr/>
          </p:nvSpPr>
          <p:spPr>
            <a:xfrm>
              <a:off x="324091" y="370387"/>
              <a:ext cx="8646289" cy="38029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E8F0089-9028-4D7A-99C2-7CA0C395711B}"/>
                </a:ext>
              </a:extLst>
            </p:cNvPr>
            <p:cNvSpPr/>
            <p:nvPr/>
          </p:nvSpPr>
          <p:spPr>
            <a:xfrm>
              <a:off x="324091" y="728647"/>
              <a:ext cx="8646289" cy="323116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BA4CB3A-1072-4923-A898-47382AE79D62}"/>
                </a:ext>
              </a:extLst>
            </p:cNvPr>
            <p:cNvSpPr txBox="1"/>
            <p:nvPr/>
          </p:nvSpPr>
          <p:spPr>
            <a:xfrm>
              <a:off x="682907" y="844948"/>
              <a:ext cx="1377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OP Code &amp; Name</a:t>
              </a:r>
              <a:endParaRPr lang="en-IN" sz="1200" b="1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2107CE0-CC20-477C-9B03-8D525EEBB8BB}"/>
                </a:ext>
              </a:extLst>
            </p:cNvPr>
            <p:cNvSpPr/>
            <p:nvPr/>
          </p:nvSpPr>
          <p:spPr>
            <a:xfrm>
              <a:off x="2419109" y="878878"/>
              <a:ext cx="1377387" cy="277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2EC8BD6-1720-4527-989D-836D5A315847}"/>
                </a:ext>
              </a:extLst>
            </p:cNvPr>
            <p:cNvGrpSpPr/>
            <p:nvPr/>
          </p:nvGrpSpPr>
          <p:grpSpPr>
            <a:xfrm>
              <a:off x="3507127" y="878878"/>
              <a:ext cx="289369" cy="276999"/>
              <a:chOff x="5173884" y="190982"/>
              <a:chExt cx="289369" cy="276999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E818996-64E1-4B31-8048-DD4EF12F670B}"/>
                  </a:ext>
                </a:extLst>
              </p:cNvPr>
              <p:cNvSpPr/>
              <p:nvPr/>
            </p:nvSpPr>
            <p:spPr>
              <a:xfrm>
                <a:off x="5173884" y="190982"/>
                <a:ext cx="289368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9D2FAC42-21B4-4787-B66A-9E7B3A81F493}"/>
                  </a:ext>
                </a:extLst>
              </p:cNvPr>
              <p:cNvSpPr/>
              <p:nvPr/>
            </p:nvSpPr>
            <p:spPr>
              <a:xfrm rot="10800000">
                <a:off x="5173884" y="205054"/>
                <a:ext cx="289369" cy="243068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B0ED1CE-ADEF-48E3-A368-A49E8D321DDA}"/>
                </a:ext>
              </a:extLst>
            </p:cNvPr>
            <p:cNvSpPr txBox="1"/>
            <p:nvPr/>
          </p:nvSpPr>
          <p:spPr>
            <a:xfrm>
              <a:off x="5244297" y="869404"/>
              <a:ext cx="3726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Searchable dropdown for all OP codes (backend database to be linked – excel/csv)</a:t>
              </a:r>
              <a:endParaRPr lang="en-IN" sz="12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7CDD26D-EC04-458B-AFB9-C596B3A6D8EE}"/>
                </a:ext>
              </a:extLst>
            </p:cNvPr>
            <p:cNvSpPr txBox="1"/>
            <p:nvPr/>
          </p:nvSpPr>
          <p:spPr>
            <a:xfrm>
              <a:off x="682906" y="1307138"/>
              <a:ext cx="1689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Date</a:t>
              </a:r>
              <a:endParaRPr lang="en-IN" sz="1200" b="1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029E4DD-16BD-49C9-87F6-9E1D73D403DC}"/>
                </a:ext>
              </a:extLst>
            </p:cNvPr>
            <p:cNvSpPr/>
            <p:nvPr/>
          </p:nvSpPr>
          <p:spPr>
            <a:xfrm>
              <a:off x="2419108" y="1307138"/>
              <a:ext cx="1377387" cy="277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ABE2F5-09A7-4EAF-830F-49D1617EA7BA}"/>
                </a:ext>
              </a:extLst>
            </p:cNvPr>
            <p:cNvSpPr txBox="1"/>
            <p:nvPr/>
          </p:nvSpPr>
          <p:spPr>
            <a:xfrm>
              <a:off x="5244297" y="1356050"/>
              <a:ext cx="3367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Date picker (calendar integration dd/mm/</a:t>
              </a:r>
              <a:r>
                <a:rPr lang="en-US" sz="1200" dirty="0" err="1"/>
                <a:t>yyyy</a:t>
              </a:r>
              <a:r>
                <a:rPr lang="en-US" sz="1200" dirty="0"/>
                <a:t> format)</a:t>
              </a:r>
              <a:endParaRPr lang="en-IN" sz="1200" dirty="0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4914482-58DB-4516-B646-6BC5E6E6EC0D}"/>
                </a:ext>
              </a:extLst>
            </p:cNvPr>
            <p:cNvCxnSpPr>
              <a:cxnSpLocks/>
              <a:endCxn id="91" idx="1"/>
            </p:cNvCxnSpPr>
            <p:nvPr/>
          </p:nvCxnSpPr>
          <p:spPr>
            <a:xfrm>
              <a:off x="3796495" y="1014484"/>
              <a:ext cx="1447802" cy="8575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8F38D19-2E19-45B8-BA8A-AEACE1B2BED1}"/>
                </a:ext>
              </a:extLst>
            </p:cNvPr>
            <p:cNvCxnSpPr/>
            <p:nvPr/>
          </p:nvCxnSpPr>
          <p:spPr>
            <a:xfrm flipV="1">
              <a:off x="3808070" y="1492449"/>
              <a:ext cx="1447802" cy="658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C507EEF-615B-4A3E-A436-50A8E69D0DE7}"/>
                </a:ext>
              </a:extLst>
            </p:cNvPr>
            <p:cNvSpPr txBox="1"/>
            <p:nvPr/>
          </p:nvSpPr>
          <p:spPr>
            <a:xfrm>
              <a:off x="682906" y="2324918"/>
              <a:ext cx="1689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State Name</a:t>
              </a:r>
              <a:endParaRPr lang="en-IN" sz="1200" b="1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B8CB860-0DB5-435A-8780-CF321F5BE76B}"/>
                </a:ext>
              </a:extLst>
            </p:cNvPr>
            <p:cNvSpPr/>
            <p:nvPr/>
          </p:nvSpPr>
          <p:spPr>
            <a:xfrm>
              <a:off x="2419107" y="2290780"/>
              <a:ext cx="1377387" cy="277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84CE694-960E-4355-B814-E8713CBDCE45}"/>
                </a:ext>
              </a:extLst>
            </p:cNvPr>
            <p:cNvSpPr txBox="1"/>
            <p:nvPr/>
          </p:nvSpPr>
          <p:spPr>
            <a:xfrm>
              <a:off x="682906" y="2834602"/>
              <a:ext cx="1689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District Name</a:t>
              </a:r>
              <a:endParaRPr lang="en-IN" sz="1200" b="1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4B73C4A-DD66-4A75-B056-E5B93E5F83E0}"/>
                </a:ext>
              </a:extLst>
            </p:cNvPr>
            <p:cNvSpPr/>
            <p:nvPr/>
          </p:nvSpPr>
          <p:spPr>
            <a:xfrm>
              <a:off x="2430680" y="2764852"/>
              <a:ext cx="1377387" cy="277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07CFB8F-BDDB-4974-8868-C71B8486FEB9}"/>
                </a:ext>
              </a:extLst>
            </p:cNvPr>
            <p:cNvSpPr txBox="1"/>
            <p:nvPr/>
          </p:nvSpPr>
          <p:spPr>
            <a:xfrm>
              <a:off x="694481" y="3298847"/>
              <a:ext cx="1689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Area/Locality</a:t>
              </a:r>
              <a:endParaRPr lang="en-IN" sz="1200" b="1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35260A5-9F3B-453E-95F9-314C5EEBA04A}"/>
                </a:ext>
              </a:extLst>
            </p:cNvPr>
            <p:cNvSpPr/>
            <p:nvPr/>
          </p:nvSpPr>
          <p:spPr>
            <a:xfrm>
              <a:off x="2430683" y="3264917"/>
              <a:ext cx="1377387" cy="277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89A07B7-736D-4C6E-B013-BC8517C375D0}"/>
                </a:ext>
              </a:extLst>
            </p:cNvPr>
            <p:cNvSpPr txBox="1"/>
            <p:nvPr/>
          </p:nvSpPr>
          <p:spPr>
            <a:xfrm>
              <a:off x="5255871" y="3255443"/>
              <a:ext cx="1703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Manual input</a:t>
              </a:r>
              <a:endParaRPr lang="en-IN" sz="1200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353B295-09BD-4758-9623-D787FBE34C04}"/>
                </a:ext>
              </a:extLst>
            </p:cNvPr>
            <p:cNvCxnSpPr>
              <a:endCxn id="103" idx="1"/>
            </p:cNvCxnSpPr>
            <p:nvPr/>
          </p:nvCxnSpPr>
          <p:spPr>
            <a:xfrm flipV="1">
              <a:off x="3808069" y="3393943"/>
              <a:ext cx="1447802" cy="658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20A66FD-4E9E-4484-B117-016C95DF97EA}"/>
                </a:ext>
              </a:extLst>
            </p:cNvPr>
            <p:cNvSpPr txBox="1"/>
            <p:nvPr/>
          </p:nvSpPr>
          <p:spPr>
            <a:xfrm>
              <a:off x="657830" y="1854235"/>
              <a:ext cx="1689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PIN Code</a:t>
              </a:r>
              <a:endParaRPr lang="en-IN" sz="1200" b="1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615185C-DB09-41A9-9F88-9427116216DC}"/>
                </a:ext>
              </a:extLst>
            </p:cNvPr>
            <p:cNvSpPr/>
            <p:nvPr/>
          </p:nvSpPr>
          <p:spPr>
            <a:xfrm>
              <a:off x="2394032" y="1820305"/>
              <a:ext cx="1377387" cy="277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87A6462-F69A-4BB5-B4ED-E219DA1F2B1E}"/>
                </a:ext>
              </a:extLst>
            </p:cNvPr>
            <p:cNvSpPr txBox="1"/>
            <p:nvPr/>
          </p:nvSpPr>
          <p:spPr>
            <a:xfrm>
              <a:off x="5207638" y="1831719"/>
              <a:ext cx="28116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Numeric field to auto populate State, District, city</a:t>
              </a:r>
              <a:endParaRPr lang="en-IN" sz="1200" dirty="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3863ED61-8FCB-4206-81FA-91505E15C2DC}"/>
                </a:ext>
              </a:extLst>
            </p:cNvPr>
            <p:cNvCxnSpPr>
              <a:cxnSpLocks/>
            </p:cNvCxnSpPr>
            <p:nvPr/>
          </p:nvCxnSpPr>
          <p:spPr>
            <a:xfrm>
              <a:off x="3759837" y="1977007"/>
              <a:ext cx="1447802" cy="8575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870D2C3-404C-4BE2-8AF4-CDD574A70C33}"/>
                </a:ext>
              </a:extLst>
            </p:cNvPr>
            <p:cNvSpPr txBox="1"/>
            <p:nvPr/>
          </p:nvSpPr>
          <p:spPr>
            <a:xfrm>
              <a:off x="4520396" y="2720889"/>
              <a:ext cx="1689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City Name</a:t>
              </a:r>
              <a:endParaRPr lang="en-IN" sz="1200" b="1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905DC6A-A7C8-472E-9451-23B2A2FCD7A8}"/>
                </a:ext>
              </a:extLst>
            </p:cNvPr>
            <p:cNvSpPr/>
            <p:nvPr/>
          </p:nvSpPr>
          <p:spPr>
            <a:xfrm>
              <a:off x="5717890" y="2731725"/>
              <a:ext cx="1377387" cy="277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41EA039-610C-4257-B9B1-957F7B301E0F}"/>
              </a:ext>
            </a:extLst>
          </p:cNvPr>
          <p:cNvSpPr txBox="1"/>
          <p:nvPr/>
        </p:nvSpPr>
        <p:spPr>
          <a:xfrm>
            <a:off x="694480" y="3156361"/>
            <a:ext cx="1689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VC Number</a:t>
            </a:r>
            <a:endParaRPr lang="en-IN" sz="12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E8DB29-EF85-41B4-A56E-AF06D22FD832}"/>
              </a:ext>
            </a:extLst>
          </p:cNvPr>
          <p:cNvSpPr/>
          <p:nvPr/>
        </p:nvSpPr>
        <p:spPr>
          <a:xfrm>
            <a:off x="2430682" y="3122431"/>
            <a:ext cx="1377387" cy="277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DBE6F4-6286-41F1-ADB2-D7C229658424}"/>
              </a:ext>
            </a:extLst>
          </p:cNvPr>
          <p:cNvSpPr txBox="1"/>
          <p:nvPr/>
        </p:nvSpPr>
        <p:spPr>
          <a:xfrm>
            <a:off x="5255870" y="3112957"/>
            <a:ext cx="2811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Manual input (it could be alphanumeric) </a:t>
            </a:r>
            <a:endParaRPr lang="en-IN" sz="1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6451C0-0D80-45DB-9A41-1AEDE8E46760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3808068" y="3251457"/>
            <a:ext cx="1447802" cy="65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7C27097-A3E3-4DE3-8513-BBB97A3B4F04}"/>
              </a:ext>
            </a:extLst>
          </p:cNvPr>
          <p:cNvSpPr txBox="1"/>
          <p:nvPr/>
        </p:nvSpPr>
        <p:spPr>
          <a:xfrm>
            <a:off x="694479" y="3563942"/>
            <a:ext cx="1689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STB Number</a:t>
            </a:r>
            <a:endParaRPr lang="en-IN" sz="12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D12CAC-1BAD-467D-8E51-89935B5B2C27}"/>
              </a:ext>
            </a:extLst>
          </p:cNvPr>
          <p:cNvSpPr/>
          <p:nvPr/>
        </p:nvSpPr>
        <p:spPr>
          <a:xfrm>
            <a:off x="2430681" y="3530012"/>
            <a:ext cx="1377387" cy="277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FA09DA-090A-47EF-B605-F5BD32C9B171}"/>
              </a:ext>
            </a:extLst>
          </p:cNvPr>
          <p:cNvCxnSpPr>
            <a:cxnSpLocks/>
          </p:cNvCxnSpPr>
          <p:nvPr/>
        </p:nvCxnSpPr>
        <p:spPr>
          <a:xfrm>
            <a:off x="3808067" y="3665618"/>
            <a:ext cx="1447802" cy="857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9B6E7B-D0DD-4015-B9E9-F6425ED60E96}"/>
              </a:ext>
            </a:extLst>
          </p:cNvPr>
          <p:cNvSpPr txBox="1"/>
          <p:nvPr/>
        </p:nvSpPr>
        <p:spPr>
          <a:xfrm>
            <a:off x="1989877" y="149055"/>
            <a:ext cx="4444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Module 3 :Ground Sample collection upload</a:t>
            </a:r>
            <a:endParaRPr lang="en-IN" sz="16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6AEAD2D-5209-4584-9A3A-D86C93244ADB}"/>
              </a:ext>
            </a:extLst>
          </p:cNvPr>
          <p:cNvSpPr txBox="1"/>
          <p:nvPr/>
        </p:nvSpPr>
        <p:spPr>
          <a:xfrm>
            <a:off x="717626" y="4354653"/>
            <a:ext cx="1689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LCO Name</a:t>
            </a:r>
            <a:endParaRPr lang="en-IN" sz="1200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F68124-AA19-499A-97DC-A35F4FE365D9}"/>
              </a:ext>
            </a:extLst>
          </p:cNvPr>
          <p:cNvSpPr/>
          <p:nvPr/>
        </p:nvSpPr>
        <p:spPr>
          <a:xfrm>
            <a:off x="2453828" y="4320723"/>
            <a:ext cx="1377387" cy="277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4042992-C2C4-497F-A479-9467F3FA63C2}"/>
              </a:ext>
            </a:extLst>
          </p:cNvPr>
          <p:cNvCxnSpPr>
            <a:cxnSpLocks/>
          </p:cNvCxnSpPr>
          <p:nvPr/>
        </p:nvCxnSpPr>
        <p:spPr>
          <a:xfrm flipV="1">
            <a:off x="3831214" y="4449749"/>
            <a:ext cx="1447802" cy="65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5979547-FDB1-4E09-9802-D265F69E86B1}"/>
              </a:ext>
            </a:extLst>
          </p:cNvPr>
          <p:cNvSpPr/>
          <p:nvPr/>
        </p:nvSpPr>
        <p:spPr>
          <a:xfrm>
            <a:off x="4324104" y="6470429"/>
            <a:ext cx="1447802" cy="3034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Submit</a:t>
            </a:r>
            <a:endParaRPr lang="en-IN" sz="1600" b="1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4CBDA84B-3714-4EEA-9551-0E04D372D93E}"/>
              </a:ext>
            </a:extLst>
          </p:cNvPr>
          <p:cNvSpPr/>
          <p:nvPr/>
        </p:nvSpPr>
        <p:spPr>
          <a:xfrm>
            <a:off x="2236318" y="6442991"/>
            <a:ext cx="1447802" cy="3034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Reset</a:t>
            </a:r>
            <a:endParaRPr lang="en-IN" sz="16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C29E3C-F7EB-47EE-BF85-3429495094D1}"/>
              </a:ext>
            </a:extLst>
          </p:cNvPr>
          <p:cNvSpPr txBox="1"/>
          <p:nvPr/>
        </p:nvSpPr>
        <p:spPr>
          <a:xfrm>
            <a:off x="5267442" y="3590700"/>
            <a:ext cx="2811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Manual input (it could be alphanumeric) </a:t>
            </a:r>
            <a:endParaRPr lang="en-IN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63F91A-2234-40B5-9680-BBBBB71744BC}"/>
              </a:ext>
            </a:extLst>
          </p:cNvPr>
          <p:cNvSpPr txBox="1"/>
          <p:nvPr/>
        </p:nvSpPr>
        <p:spPr>
          <a:xfrm>
            <a:off x="717626" y="3960261"/>
            <a:ext cx="1689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Serial Number</a:t>
            </a:r>
            <a:endParaRPr lang="en-IN" sz="1200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DE81E34-9336-4CAB-BB6E-AB7276234B37}"/>
              </a:ext>
            </a:extLst>
          </p:cNvPr>
          <p:cNvSpPr/>
          <p:nvPr/>
        </p:nvSpPr>
        <p:spPr>
          <a:xfrm>
            <a:off x="2453828" y="3926331"/>
            <a:ext cx="1377387" cy="277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971AB8C-4BE6-4262-85EA-D92D68849084}"/>
              </a:ext>
            </a:extLst>
          </p:cNvPr>
          <p:cNvCxnSpPr>
            <a:cxnSpLocks/>
          </p:cNvCxnSpPr>
          <p:nvPr/>
        </p:nvCxnSpPr>
        <p:spPr>
          <a:xfrm>
            <a:off x="3831214" y="4061937"/>
            <a:ext cx="1447802" cy="857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F79B771-452F-48E3-B3DF-5035511925C1}"/>
              </a:ext>
            </a:extLst>
          </p:cNvPr>
          <p:cNvSpPr txBox="1"/>
          <p:nvPr/>
        </p:nvSpPr>
        <p:spPr>
          <a:xfrm>
            <a:off x="5308834" y="3987627"/>
            <a:ext cx="2811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Manual input (it could be alphanumeric) </a:t>
            </a:r>
            <a:endParaRPr lang="en-IN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D73B27-2C76-4401-B727-24F363D1089B}"/>
              </a:ext>
            </a:extLst>
          </p:cNvPr>
          <p:cNvSpPr txBox="1"/>
          <p:nvPr/>
        </p:nvSpPr>
        <p:spPr>
          <a:xfrm>
            <a:off x="694479" y="4773508"/>
            <a:ext cx="1689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Subscriber Name</a:t>
            </a:r>
            <a:endParaRPr lang="en-IN" sz="12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95B15F2-8BB0-4E21-85EC-0A1EB4850918}"/>
              </a:ext>
            </a:extLst>
          </p:cNvPr>
          <p:cNvSpPr/>
          <p:nvPr/>
        </p:nvSpPr>
        <p:spPr>
          <a:xfrm>
            <a:off x="2453828" y="4728901"/>
            <a:ext cx="1377387" cy="277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4663B5-6247-4F03-AA5D-30214FD70B70}"/>
              </a:ext>
            </a:extLst>
          </p:cNvPr>
          <p:cNvSpPr txBox="1"/>
          <p:nvPr/>
        </p:nvSpPr>
        <p:spPr>
          <a:xfrm>
            <a:off x="5255868" y="4719693"/>
            <a:ext cx="2811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Manual input</a:t>
            </a:r>
            <a:endParaRPr lang="en-IN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1A50320-129D-4F1B-92E6-EACAB5EF8A94}"/>
              </a:ext>
            </a:extLst>
          </p:cNvPr>
          <p:cNvCxnSpPr>
            <a:cxnSpLocks/>
          </p:cNvCxnSpPr>
          <p:nvPr/>
        </p:nvCxnSpPr>
        <p:spPr>
          <a:xfrm flipV="1">
            <a:off x="3831214" y="4857927"/>
            <a:ext cx="1447802" cy="65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A279D17-1BBF-4BC1-AFE8-7F1D0A940C1E}"/>
              </a:ext>
            </a:extLst>
          </p:cNvPr>
          <p:cNvSpPr txBox="1"/>
          <p:nvPr/>
        </p:nvSpPr>
        <p:spPr>
          <a:xfrm>
            <a:off x="717621" y="5180084"/>
            <a:ext cx="1689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Subscriber Contact No</a:t>
            </a:r>
            <a:endParaRPr lang="en-IN" sz="12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BEBC6AC-CFB3-460D-95D4-86B2BFA9ADFB}"/>
              </a:ext>
            </a:extLst>
          </p:cNvPr>
          <p:cNvSpPr/>
          <p:nvPr/>
        </p:nvSpPr>
        <p:spPr>
          <a:xfrm>
            <a:off x="2476970" y="5135477"/>
            <a:ext cx="1377387" cy="277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FFE5CE-4111-4F79-89A8-C32ECA2492E4}"/>
              </a:ext>
            </a:extLst>
          </p:cNvPr>
          <p:cNvSpPr txBox="1"/>
          <p:nvPr/>
        </p:nvSpPr>
        <p:spPr>
          <a:xfrm>
            <a:off x="5279010" y="5126269"/>
            <a:ext cx="2811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Manual input (numeric values 10 digit)</a:t>
            </a:r>
            <a:endParaRPr lang="en-IN" sz="12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07CA8B-88A0-4F83-A1C7-C5205D8BA88C}"/>
              </a:ext>
            </a:extLst>
          </p:cNvPr>
          <p:cNvCxnSpPr>
            <a:cxnSpLocks/>
          </p:cNvCxnSpPr>
          <p:nvPr/>
        </p:nvCxnSpPr>
        <p:spPr>
          <a:xfrm flipV="1">
            <a:off x="3854356" y="5264503"/>
            <a:ext cx="1447802" cy="65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3157437-0B7E-46C7-8FAD-F800B2EB277D}"/>
              </a:ext>
            </a:extLst>
          </p:cNvPr>
          <p:cNvSpPr txBox="1"/>
          <p:nvPr/>
        </p:nvSpPr>
        <p:spPr>
          <a:xfrm>
            <a:off x="717626" y="5597559"/>
            <a:ext cx="1689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Subscriber Address</a:t>
            </a:r>
            <a:endParaRPr lang="en-IN" sz="1200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FFF553-3EB4-45C3-B893-338717D2EDC3}"/>
              </a:ext>
            </a:extLst>
          </p:cNvPr>
          <p:cNvSpPr/>
          <p:nvPr/>
        </p:nvSpPr>
        <p:spPr>
          <a:xfrm>
            <a:off x="2476975" y="5552952"/>
            <a:ext cx="1884740" cy="475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118706-44A0-45ED-A2BB-FA919A5BBF49}"/>
              </a:ext>
            </a:extLst>
          </p:cNvPr>
          <p:cNvSpPr txBox="1"/>
          <p:nvPr/>
        </p:nvSpPr>
        <p:spPr>
          <a:xfrm>
            <a:off x="5279015" y="5543744"/>
            <a:ext cx="2811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Manual input (long text)</a:t>
            </a:r>
            <a:endParaRPr lang="en-IN" sz="12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09B08F-FBD2-4AA8-983E-E8E1ED29C84A}"/>
              </a:ext>
            </a:extLst>
          </p:cNvPr>
          <p:cNvCxnSpPr>
            <a:cxnSpLocks/>
          </p:cNvCxnSpPr>
          <p:nvPr/>
        </p:nvCxnSpPr>
        <p:spPr>
          <a:xfrm flipV="1">
            <a:off x="4361715" y="5681978"/>
            <a:ext cx="940448" cy="330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036FC0B-EFC5-4AE8-804A-E1ED1D3AB080}"/>
              </a:ext>
            </a:extLst>
          </p:cNvPr>
          <p:cNvSpPr txBox="1"/>
          <p:nvPr/>
        </p:nvSpPr>
        <p:spPr>
          <a:xfrm>
            <a:off x="746566" y="6095779"/>
            <a:ext cx="1971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STB &amp; VC photos upload</a:t>
            </a:r>
            <a:endParaRPr lang="en-IN" sz="12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4C0326-29C9-49E4-A080-393C5134C80B}"/>
              </a:ext>
            </a:extLst>
          </p:cNvPr>
          <p:cNvSpPr txBox="1"/>
          <p:nvPr/>
        </p:nvSpPr>
        <p:spPr>
          <a:xfrm>
            <a:off x="5417912" y="6025343"/>
            <a:ext cx="281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upload button (multiple images allowed)</a:t>
            </a:r>
            <a:endParaRPr lang="en-IN" sz="12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22D527-0DFD-4DBE-AF3D-5EB9F88EA6DA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3970110" y="6170423"/>
            <a:ext cx="1447802" cy="857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A44234D6-43CB-4D2B-B32F-0F1D1DFBFE76}"/>
              </a:ext>
            </a:extLst>
          </p:cNvPr>
          <p:cNvSpPr/>
          <p:nvPr/>
        </p:nvSpPr>
        <p:spPr>
          <a:xfrm>
            <a:off x="2522308" y="6132774"/>
            <a:ext cx="1447802" cy="22087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Upload images</a:t>
            </a:r>
            <a:endParaRPr lang="en-IN" sz="1200" dirty="0">
              <a:solidFill>
                <a:sysClr val="windowText" lastClr="00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AC0EFCD-24C6-44E2-80D6-BECD4709D26F}"/>
              </a:ext>
            </a:extLst>
          </p:cNvPr>
          <p:cNvSpPr txBox="1"/>
          <p:nvPr/>
        </p:nvSpPr>
        <p:spPr>
          <a:xfrm>
            <a:off x="5335390" y="4317216"/>
            <a:ext cx="2811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Manual input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7412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55E2-67AD-5557-DC61-51FC4109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Module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15C7-6180-39CB-C6D7-3908B3F94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Survey</a:t>
            </a:r>
          </a:p>
          <a:p>
            <a:r>
              <a:rPr lang="en-IN" dirty="0"/>
              <a:t> Verification </a:t>
            </a:r>
          </a:p>
          <a:p>
            <a:r>
              <a:rPr lang="en-IN" dirty="0"/>
              <a:t> Market Intelligence (Marketing Data)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Above can be discussed in detail and can be built, starting with Verification Part.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83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604</Words>
  <Application>Microsoft Office PowerPoint</Application>
  <PresentationFormat>Widescreen</PresentationFormat>
  <Paragraphs>110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Module 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Peeush Dwivedi</dc:creator>
  <cp:lastModifiedBy>Parneet Kaur</cp:lastModifiedBy>
  <cp:revision>21</cp:revision>
  <dcterms:created xsi:type="dcterms:W3CDTF">2023-02-22T11:06:52Z</dcterms:created>
  <dcterms:modified xsi:type="dcterms:W3CDTF">2023-02-24T11:10:31Z</dcterms:modified>
</cp:coreProperties>
</file>