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strument Sans Medium" panose="020B0604020202020204" charset="0"/>
      <p:regular r:id="rId11"/>
    </p:embeddedFont>
    <p:embeddedFont>
      <p:font typeface="Inter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34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59186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Sales Dashboard: Insights at a Glance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35578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comprehensive sales dashboard provides a clear, real-time view of your business's performance. Leveraging a variety of dynamic visualizations, you can easily track sales trends, monitor profit fluctuations, and uncover valuable insights to drive strategic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93279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Bar Charts: Visualizing Sales Trends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9036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Track Sales Over Time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Bar charts allow you to easily visualize sales data across different time periods, enabling you to identify growth patterns and seasonal fluctuations.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40244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Segment by Product or Region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Customize your bar charts to compare sales performance across different product lines, market segments, or geographical areas.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3160" y="1098352"/>
            <a:ext cx="7650480" cy="1333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Slicers: Filtering for Deeper Analysis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6233160" y="2752130"/>
            <a:ext cx="3718560" cy="2594848"/>
          </a:xfrm>
          <a:prstGeom prst="roundRect">
            <a:avLst>
              <a:gd name="adj" fmla="val 1234"/>
            </a:avLst>
          </a:prstGeom>
          <a:solidFill>
            <a:srgbClr val="434348"/>
          </a:solidFill>
          <a:ln/>
        </p:spPr>
      </p:sp>
      <p:sp>
        <p:nvSpPr>
          <p:cNvPr id="5" name="Text 2"/>
          <p:cNvSpPr/>
          <p:nvPr/>
        </p:nvSpPr>
        <p:spPr>
          <a:xfrm>
            <a:off x="6446520" y="2965490"/>
            <a:ext cx="2667357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Dynamic Exploration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446520" y="3426857"/>
            <a:ext cx="3291840" cy="1706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Quickly toggle between different data views to uncover patterns, identify outliers, and gain a comprehensive understanding of your business performance.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10165080" y="2752130"/>
            <a:ext cx="3718560" cy="2594848"/>
          </a:xfrm>
          <a:prstGeom prst="roundRect">
            <a:avLst>
              <a:gd name="adj" fmla="val 1234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10378440" y="2965490"/>
            <a:ext cx="329172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Targeted Decision-Making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0378440" y="3426857"/>
            <a:ext cx="3291840" cy="1706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slicers to focus your analysis on specific areas of concern or opportunity, enabling you to make more informed, data-driven decisions.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33160" y="5560338"/>
            <a:ext cx="7650480" cy="157079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</p:sp>
      <p:sp>
        <p:nvSpPr>
          <p:cNvPr id="11" name="Text 8"/>
          <p:cNvSpPr/>
          <p:nvPr/>
        </p:nvSpPr>
        <p:spPr>
          <a:xfrm>
            <a:off x="6446520" y="5773698"/>
            <a:ext cx="2682002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Collaborative Insights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446520" y="6235065"/>
            <a:ext cx="7223760" cy="68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Share your dashboard with colleagues and allow them to explore the data using the slicers, fostering a culture of data-driven collaboration.</a:t>
            </a:r>
            <a:endParaRPr lang="en-US" sz="16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F2689D-3291-3140-53F7-31134C353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69" y="1636641"/>
            <a:ext cx="3210081" cy="2135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C029ED-BA9F-C271-1A2B-BBDA33420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468" y="4457701"/>
            <a:ext cx="3210081" cy="21352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80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Funnel Chart: Tracking the Sales Funnel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573441" y="2314932"/>
            <a:ext cx="30480" cy="5309949"/>
          </a:xfrm>
          <a:prstGeom prst="roundRect">
            <a:avLst>
              <a:gd name="adj" fmla="val 108513"/>
            </a:avLst>
          </a:prstGeom>
          <a:solidFill>
            <a:srgbClr val="5C5C61"/>
          </a:solidFill>
          <a:ln/>
        </p:spPr>
      </p:sp>
      <p:sp>
        <p:nvSpPr>
          <p:cNvPr id="5" name="Shape 2"/>
          <p:cNvSpPr/>
          <p:nvPr/>
        </p:nvSpPr>
        <p:spPr>
          <a:xfrm>
            <a:off x="6806208" y="2795707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C5C61"/>
          </a:solidFill>
          <a:ln/>
        </p:spPr>
      </p:sp>
      <p:sp>
        <p:nvSpPr>
          <p:cNvPr id="6" name="Shape 3"/>
          <p:cNvSpPr/>
          <p:nvPr/>
        </p:nvSpPr>
        <p:spPr>
          <a:xfrm>
            <a:off x="6340673" y="2562939"/>
            <a:ext cx="496014" cy="496014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7" name="Text 4"/>
          <p:cNvSpPr/>
          <p:nvPr/>
        </p:nvSpPr>
        <p:spPr>
          <a:xfrm>
            <a:off x="6524268" y="2645569"/>
            <a:ext cx="12870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78013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Leads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8013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the number of potential customers entering your sales pipeline.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806208" y="4639151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C5C61"/>
          </a:solidFill>
          <a:ln/>
        </p:spPr>
      </p:sp>
      <p:sp>
        <p:nvSpPr>
          <p:cNvPr id="11" name="Shape 8"/>
          <p:cNvSpPr/>
          <p:nvPr/>
        </p:nvSpPr>
        <p:spPr>
          <a:xfrm>
            <a:off x="6340673" y="4406384"/>
            <a:ext cx="496014" cy="496014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12" name="Text 9"/>
          <p:cNvSpPr/>
          <p:nvPr/>
        </p:nvSpPr>
        <p:spPr>
          <a:xfrm>
            <a:off x="6497479" y="4489013"/>
            <a:ext cx="182285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7801332" y="4378762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Qualified Leads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8013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the leads that meet your criteria for further engagement and nurturing.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806208" y="6482596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C5C61"/>
          </a:solidFill>
          <a:ln/>
        </p:spPr>
      </p:sp>
      <p:sp>
        <p:nvSpPr>
          <p:cNvPr id="16" name="Shape 13"/>
          <p:cNvSpPr/>
          <p:nvPr/>
        </p:nvSpPr>
        <p:spPr>
          <a:xfrm>
            <a:off x="6340673" y="6249829"/>
            <a:ext cx="496014" cy="496014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17" name="Text 14"/>
          <p:cNvSpPr/>
          <p:nvPr/>
        </p:nvSpPr>
        <p:spPr>
          <a:xfrm>
            <a:off x="6493193" y="6332458"/>
            <a:ext cx="19085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80133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Opportunities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 the leads that have progressed to the active sales stage and are more likely to convert.</a:t>
            </a:r>
            <a:endParaRPr lang="en-US" sz="17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43E185-49B6-3CF5-33C1-F3959E1E5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0948"/>
            <a:ext cx="5934903" cy="4632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94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Line Chart: Monitoring Profit Fluctuations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395579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Profit Trends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695128" y="301835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473" y="4087058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395579" y="4307919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Seasonal Patterns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695128" y="4785479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473" y="5854184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395579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Critical Insights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695128" y="6552605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endParaRPr lang="en-US" sz="17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0CEBA9-5287-F4B4-FE06-85CC45DE7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39" y="2650337"/>
            <a:ext cx="5753903" cy="46648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6797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Pie Chart: Segmenting Sales by Category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62569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419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Product Sales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909899"/>
            <a:ext cx="36080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the relative contribution of different product categories to your overall sales revenue.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362569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4419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Market Dynamics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4909899"/>
            <a:ext cx="360818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changes in the pie chart over time to spot emerging trends and shifting customer preferences.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02503A-66AA-2E74-7DC3-1D95038F1A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59377"/>
            <a:ext cx="5616886" cy="39108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27847"/>
            <a:ext cx="75935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Dashboarding Best Practices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19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5" name="Text 2"/>
          <p:cNvSpPr/>
          <p:nvPr/>
        </p:nvSpPr>
        <p:spPr>
          <a:xfrm>
            <a:off x="982742" y="5116949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0319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Simplicity and Clarity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522357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your dashboard to be intuitive and easy to navigate, focusing on the most critical metrics and insights.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0319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9" name="Text 6"/>
          <p:cNvSpPr/>
          <p:nvPr/>
        </p:nvSpPr>
        <p:spPr>
          <a:xfrm>
            <a:off x="5378291" y="5116949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031938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Customization and Interactivity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876687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 users to personalize their views and interactions with the data, empowering them to explore and discover insights.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0319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3" name="Text 10"/>
          <p:cNvSpPr/>
          <p:nvPr/>
        </p:nvSpPr>
        <p:spPr>
          <a:xfrm>
            <a:off x="9797058" y="5116949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0319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Actionable Insights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522357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that your dashboard provides clear, data-driven recommendations and next steps to drive business strategy and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7678" y="736521"/>
            <a:ext cx="7741444" cy="1252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Actionable Insights and Next Steps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6187678" y="2289096"/>
            <a:ext cx="7741444" cy="5203984"/>
          </a:xfrm>
          <a:prstGeom prst="roundRect">
            <a:avLst>
              <a:gd name="adj" fmla="val 57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195298" y="2296716"/>
            <a:ext cx="7726204" cy="12170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395561" y="2424470"/>
            <a:ext cx="3458766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Top-Performing Products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10262473" y="2424470"/>
            <a:ext cx="3458766" cy="961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Allocate more resources to marketing and sales of your most profitable product lines.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6195298" y="3513773"/>
            <a:ext cx="7726204" cy="12170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395561" y="3641527"/>
            <a:ext cx="3458766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Seasonal Trends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10262473" y="3641527"/>
            <a:ext cx="3458766" cy="961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Adjust inventory and promotional strategies to capitalize on cyclical fluctuations in customer demand.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6195298" y="4730829"/>
            <a:ext cx="7726204" cy="12170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395561" y="4858583"/>
            <a:ext cx="3458766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 the Sales Funnel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10262473" y="4858583"/>
            <a:ext cx="3458766" cy="961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targeted lead nurturing and sales process improvements to increase conversion rates.</a:t>
            </a:r>
            <a:endParaRPr lang="en-US" sz="1550" dirty="0"/>
          </a:p>
        </p:txBody>
      </p:sp>
      <p:sp>
        <p:nvSpPr>
          <p:cNvPr id="14" name="Shape 11"/>
          <p:cNvSpPr/>
          <p:nvPr/>
        </p:nvSpPr>
        <p:spPr>
          <a:xfrm>
            <a:off x="6195298" y="5947886"/>
            <a:ext cx="7726204" cy="153757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395561" y="6075640"/>
            <a:ext cx="3458766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New Market Opportunities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10262473" y="6075640"/>
            <a:ext cx="3458766" cy="1282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dashboard insights to identify untapped market segments and potential areas for business expansion.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457</Words>
  <Application>Microsoft Office PowerPoint</Application>
  <PresentationFormat>Custom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Inter</vt:lpstr>
      <vt:lpstr>Instrument Sans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nitesh deshwal</cp:lastModifiedBy>
  <cp:revision>2</cp:revision>
  <dcterms:created xsi:type="dcterms:W3CDTF">2024-10-21T20:14:48Z</dcterms:created>
  <dcterms:modified xsi:type="dcterms:W3CDTF">2024-10-21T20:32:10Z</dcterms:modified>
</cp:coreProperties>
</file>