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3DCA14-3D75-4DBA-B45E-78830FB646E3}">
  <a:tblStyle styleId="{2F3DCA14-3D75-4DBA-B45E-78830FB64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f80df525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f80df525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f80df525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f80df525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9002eb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9002eb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9002ebb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9002ebb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f80df52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f80df52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f80df525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f80df525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f80df525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f80df525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91df7fa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91df7fa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f80df525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f80df525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f80df525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f80df525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EE746: Neuromorphic Engineering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Low SNR input LSM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/>
              <a:t>Optimal Compression and Preprocessing</a:t>
            </a:r>
            <a:endParaRPr b="0" sz="3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27625" y="3231050"/>
            <a:ext cx="243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Badal Varshney (19D070015)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Akhila Krishna K (19D070006)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Manuraj P M  (213230012)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654275" y="2774175"/>
            <a:ext cx="33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Guided by</a:t>
            </a:r>
            <a:endParaRPr sz="1600"/>
          </a:p>
        </p:txBody>
      </p:sp>
      <p:sp>
        <p:nvSpPr>
          <p:cNvPr id="69" name="Google Shape;69;p13"/>
          <p:cNvSpPr txBox="1"/>
          <p:nvPr/>
        </p:nvSpPr>
        <p:spPr>
          <a:xfrm>
            <a:off x="401400" y="27741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999999"/>
                </a:solidFill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Group 8</a:t>
            </a:r>
            <a:endParaRPr b="1" sz="1600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6599225" y="3305950"/>
            <a:ext cx="1680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Udayan Ganguly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Saraswat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663100" y="1365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{2F3DCA14-3D75-4DBA-B45E-78830FB646E3}</a:tableStyleId>
              </a:tblPr>
              <a:tblGrid>
                <a:gridCol w="3619500"/>
                <a:gridCol w="3619500"/>
              </a:tblGrid>
              <a:tr h="5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 b="1"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Reservoir Size Variation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Slightly change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Reservoir Shape Variation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Slightly change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Series Network Reservoir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Decreases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Parallel</a:t>
                      </a: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Network Reservoir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Increases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 sharpness parameter in 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LyonPassive ear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Varies</a:t>
                      </a:r>
                      <a:endParaRPr sz="15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Spoken digit classification from noisy data - Accuracy studied against SNR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Subset of TI-46 speech corpus used to train LSM.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Additive white gaussian noise injected to study variation in accuracy.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used a baseline liquid state machine model.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Noise desensitization is achieved by training from large data sets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16 speakers, 26 utterances each- 416 unique time-series data.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LSMs enable low power computation based on input availability  and also provides high adaptability to noise by working on a compressed representation of audio inputs.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Allows near-real time detection of digits under noisy environments with low power consumption. </a:t>
            </a:r>
            <a:endParaRPr sz="15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Diagram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05400" y="1393550"/>
            <a:ext cx="1913100" cy="14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671500" y="2432400"/>
            <a:ext cx="1380900" cy="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544750" y="1570925"/>
            <a:ext cx="14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Audio Signals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355413" y="1494950"/>
            <a:ext cx="1634100" cy="12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Lyon’s Ear Model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026450" y="1456850"/>
            <a:ext cx="1710300" cy="13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066650" y="1630325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BSA Encoder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45350" y="2229525"/>
            <a:ext cx="1152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345350" y="2508425"/>
            <a:ext cx="1152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345350" y="2711125"/>
            <a:ext cx="1152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rot="10800000">
            <a:off x="44467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45991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rot="10800000">
            <a:off x="47515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49039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52087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2849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5361125" y="25845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rot="10800000">
            <a:off x="44467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 rot="10800000">
            <a:off x="45229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5991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46753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54373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51325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52087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52849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53611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4751525" y="23559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rot="10800000">
            <a:off x="5132525" y="2127300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87" idx="2"/>
          </p:cNvCxnSpPr>
          <p:nvPr/>
        </p:nvCxnSpPr>
        <p:spPr>
          <a:xfrm>
            <a:off x="4881600" y="2829050"/>
            <a:ext cx="84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4117325" y="3192525"/>
            <a:ext cx="1634100" cy="114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LSM Reservoir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751425" y="3483975"/>
            <a:ext cx="1089900" cy="557400"/>
          </a:xfrm>
          <a:prstGeom prst="rightArrow">
            <a:avLst>
              <a:gd fmla="val 50000" name="adj1"/>
              <a:gd fmla="val 34784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Readout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866450" y="3420550"/>
            <a:ext cx="1494900" cy="91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031150" y="3597925"/>
            <a:ext cx="13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84100" y="2103000"/>
            <a:ext cx="1165525" cy="562150"/>
          </a:xfrm>
          <a:custGeom>
            <a:rect b="b" l="l" r="r" t="t"/>
            <a:pathLst>
              <a:path extrusionOk="0" h="22486" w="46621">
                <a:moveTo>
                  <a:pt x="0" y="14189"/>
                </a:moveTo>
                <a:cubicBezTo>
                  <a:pt x="597" y="11803"/>
                  <a:pt x="-432" y="7095"/>
                  <a:pt x="2027" y="7095"/>
                </a:cubicBezTo>
                <a:cubicBezTo>
                  <a:pt x="3012" y="7095"/>
                  <a:pt x="2613" y="9941"/>
                  <a:pt x="3548" y="9629"/>
                </a:cubicBezTo>
                <a:cubicBezTo>
                  <a:pt x="5025" y="9136"/>
                  <a:pt x="3004" y="5068"/>
                  <a:pt x="4561" y="5068"/>
                </a:cubicBezTo>
                <a:cubicBezTo>
                  <a:pt x="6258" y="5068"/>
                  <a:pt x="4656" y="8488"/>
                  <a:pt x="5068" y="10135"/>
                </a:cubicBezTo>
                <a:cubicBezTo>
                  <a:pt x="5343" y="11234"/>
                  <a:pt x="7033" y="8257"/>
                  <a:pt x="8108" y="8615"/>
                </a:cubicBezTo>
                <a:cubicBezTo>
                  <a:pt x="11769" y="9836"/>
                  <a:pt x="9941" y="21987"/>
                  <a:pt x="12669" y="19257"/>
                </a:cubicBezTo>
                <a:cubicBezTo>
                  <a:pt x="16046" y="15877"/>
                  <a:pt x="13537" y="9703"/>
                  <a:pt x="14696" y="5068"/>
                </a:cubicBezTo>
                <a:cubicBezTo>
                  <a:pt x="15108" y="3421"/>
                  <a:pt x="13505" y="0"/>
                  <a:pt x="15203" y="0"/>
                </a:cubicBezTo>
                <a:cubicBezTo>
                  <a:pt x="17292" y="0"/>
                  <a:pt x="16723" y="3992"/>
                  <a:pt x="16723" y="6081"/>
                </a:cubicBezTo>
                <a:cubicBezTo>
                  <a:pt x="16723" y="11614"/>
                  <a:pt x="16357" y="18384"/>
                  <a:pt x="20270" y="22297"/>
                </a:cubicBezTo>
                <a:cubicBezTo>
                  <a:pt x="21025" y="23052"/>
                  <a:pt x="21284" y="20325"/>
                  <a:pt x="21284" y="19257"/>
                </a:cubicBezTo>
                <a:cubicBezTo>
                  <a:pt x="21284" y="16212"/>
                  <a:pt x="21053" y="13090"/>
                  <a:pt x="21791" y="10135"/>
                </a:cubicBezTo>
                <a:cubicBezTo>
                  <a:pt x="21974" y="9402"/>
                  <a:pt x="22128" y="7770"/>
                  <a:pt x="22804" y="8108"/>
                </a:cubicBezTo>
                <a:cubicBezTo>
                  <a:pt x="25263" y="9338"/>
                  <a:pt x="22379" y="14273"/>
                  <a:pt x="24324" y="16216"/>
                </a:cubicBezTo>
                <a:cubicBezTo>
                  <a:pt x="25507" y="17398"/>
                  <a:pt x="26481" y="13597"/>
                  <a:pt x="27872" y="12669"/>
                </a:cubicBezTo>
                <a:cubicBezTo>
                  <a:pt x="28727" y="12099"/>
                  <a:pt x="30453" y="13081"/>
                  <a:pt x="30912" y="12162"/>
                </a:cubicBezTo>
                <a:cubicBezTo>
                  <a:pt x="31821" y="10343"/>
                  <a:pt x="29981" y="7520"/>
                  <a:pt x="31419" y="6081"/>
                </a:cubicBezTo>
                <a:cubicBezTo>
                  <a:pt x="32280" y="5219"/>
                  <a:pt x="33150" y="7940"/>
                  <a:pt x="33446" y="9122"/>
                </a:cubicBezTo>
                <a:cubicBezTo>
                  <a:pt x="34382" y="12862"/>
                  <a:pt x="35164" y="19257"/>
                  <a:pt x="39020" y="19257"/>
                </a:cubicBezTo>
                <a:cubicBezTo>
                  <a:pt x="42725" y="19257"/>
                  <a:pt x="40498" y="11177"/>
                  <a:pt x="43581" y="9122"/>
                </a:cubicBezTo>
                <a:cubicBezTo>
                  <a:pt x="44987" y="8185"/>
                  <a:pt x="44932" y="13176"/>
                  <a:pt x="46621" y="131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5"/>
          <p:cNvSpPr txBox="1"/>
          <p:nvPr/>
        </p:nvSpPr>
        <p:spPr>
          <a:xfrm>
            <a:off x="608000" y="3180950"/>
            <a:ext cx="5118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Hyper parameters: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1.Reservoir Size.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2.Reservoir shape.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3.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Reservoir connection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(series,parallel).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in presence of Noise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When no noise is there - 99.5% accuracy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only test data are noisy - 97% accuracy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both train and test data are noisy - 98.5%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25" y="1737150"/>
            <a:ext cx="4006625" cy="30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r</a:t>
            </a:r>
            <a:r>
              <a:rPr lang="en"/>
              <a:t>eservoir shape 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Reservoir sizes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taken are  3x3x3, 4*4*4, 5*5*5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but number of neurons are kept the same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can see slight change in the                                                                                                 accuracy.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00" y="1594696"/>
            <a:ext cx="4403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reservoir size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Reservoir size taken :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3*3*3, 4*4*4,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5*5*5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Number of reservoir neurons: 125, 250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slight change in accuracy observed due to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Increase in number of neurons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50" y="1989444"/>
            <a:ext cx="3657250" cy="2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 Sharpness Parameter in LyonPassive Ear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in accuracy for different values of ear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sharpness  parameter across different values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of white noise is observed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various intensities of noise in the data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the, the optimum value of ear sharpness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parameter has to chosen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425" y="1395208"/>
            <a:ext cx="4059876" cy="30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Network Reservoir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Reservoirs are connected serially</a:t>
            </a:r>
            <a:b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readout function considers only the output of last reservoir.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accuracy </a:t>
            </a: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decreases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as the number of layers of reservoirs increases 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1st to 2nd stage, accuracy is decreased from 98%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50% and from 2nd to 3rd stage, it is decreased to 45%.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572" y="2891772"/>
            <a:ext cx="2986950" cy="20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r>
              <a:rPr lang="en"/>
              <a:t> Network Reservoir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207800" y="1269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reservoirs are parallely connected to the inputs.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the number of parallel connections increase, the number of neurons increases. Hence the, accuracy increases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 the computation is very slow due to more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 of neurons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25" y="2171500"/>
            <a:ext cx="3276525" cy="2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75" y="2917825"/>
            <a:ext cx="3034475" cy="17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