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4/10/2022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randomBar dir="vert"/>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4/10/2022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randomBar dir="vert"/>
    <p:sndAc>
      <p:stSnd>
        <p:snd r:embed="rId13" name="click.wav"/>
      </p:stSnd>
    </p:sndAc>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www.projectideas.co.in/" TargetMode="Externa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9638-5090-4B89-9EF9-4323E91E3F5C}"/>
              </a:ext>
            </a:extLst>
          </p:cNvPr>
          <p:cNvSpPr>
            <a:spLocks noGrp="1"/>
          </p:cNvSpPr>
          <p:nvPr>
            <p:ph type="ctrTitle"/>
          </p:nvPr>
        </p:nvSpPr>
        <p:spPr/>
        <p:txBody>
          <a:bodyPr/>
          <a:lstStyle/>
          <a:p>
            <a:r>
              <a:rPr lang="en-US" dirty="0"/>
              <a:t>Farmer assistance portal</a:t>
            </a:r>
            <a:endParaRPr lang="en-IN" dirty="0"/>
          </a:p>
        </p:txBody>
      </p:sp>
      <p:sp>
        <p:nvSpPr>
          <p:cNvPr id="3" name="Subtitle 2">
            <a:extLst>
              <a:ext uri="{FF2B5EF4-FFF2-40B4-BE49-F238E27FC236}">
                <a16:creationId xmlns:a16="http://schemas.microsoft.com/office/drawing/2014/main" id="{40D07FD7-6AD8-4728-8C5F-AF8F89A86B45}"/>
              </a:ext>
            </a:extLst>
          </p:cNvPr>
          <p:cNvSpPr>
            <a:spLocks noGrp="1"/>
          </p:cNvSpPr>
          <p:nvPr>
            <p:ph type="subTitle" idx="1"/>
          </p:nvPr>
        </p:nvSpPr>
        <p:spPr/>
        <p:txBody>
          <a:bodyPr>
            <a:noAutofit/>
          </a:bodyPr>
          <a:lstStyle/>
          <a:p>
            <a:r>
              <a:rPr lang="en-US" sz="2000" dirty="0"/>
              <a:t>              Group Members –  Abhishek Badal (210943120003)</a:t>
            </a:r>
          </a:p>
          <a:p>
            <a:r>
              <a:rPr lang="en-US" sz="2000" dirty="0"/>
              <a:t>                                         Amit Singh (21094312012)</a:t>
            </a:r>
          </a:p>
          <a:p>
            <a:r>
              <a:rPr lang="en-US" sz="2000" dirty="0"/>
              <a:t>                                              Ankit Sharma (21094312013)</a:t>
            </a:r>
          </a:p>
          <a:p>
            <a:r>
              <a:rPr lang="en-US" sz="2000" dirty="0"/>
              <a:t>                                            Mehul Kunte (21094312048)</a:t>
            </a:r>
          </a:p>
          <a:p>
            <a:r>
              <a:rPr lang="en-US" sz="2000" dirty="0"/>
              <a:t>      Project Guide –     Mrs. Harshita Maheshwari</a:t>
            </a:r>
          </a:p>
        </p:txBody>
      </p:sp>
    </p:spTree>
    <p:extLst>
      <p:ext uri="{BB962C8B-B14F-4D97-AF65-F5344CB8AC3E}">
        <p14:creationId xmlns:p14="http://schemas.microsoft.com/office/powerpoint/2010/main" val="3066581575"/>
      </p:ext>
    </p:extLst>
  </p:cSld>
  <p:clrMapOvr>
    <a:masterClrMapping/>
  </p:clrMapOvr>
  <p:transition spd="slow">
    <p:randomBar dir="vert"/>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F683-70A2-4AA1-BF4F-AC674B6277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883E748-2293-456C-B693-0280ED36C0B5}"/>
              </a:ext>
            </a:extLst>
          </p:cNvPr>
          <p:cNvPicPr>
            <a:picLocks noGrp="1" noChangeAspect="1"/>
          </p:cNvPicPr>
          <p:nvPr>
            <p:ph idx="1"/>
          </p:nvPr>
        </p:nvPicPr>
        <p:blipFill>
          <a:blip r:embed="rId3"/>
          <a:stretch>
            <a:fillRect/>
          </a:stretch>
        </p:blipFill>
        <p:spPr>
          <a:xfrm>
            <a:off x="1143000" y="357809"/>
            <a:ext cx="10081591" cy="5738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7324397"/>
      </p:ext>
    </p:extLst>
  </p:cSld>
  <p:clrMapOvr>
    <a:masterClrMapping/>
  </p:clrMapOvr>
  <p:transition spd="slow">
    <p:randomBar dir="vert"/>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7AF7-D7F5-4377-B014-2C775E9A01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991235-1ABD-4E3B-85FF-63F62715DF0C}"/>
              </a:ext>
            </a:extLst>
          </p:cNvPr>
          <p:cNvPicPr>
            <a:picLocks noGrp="1" noChangeAspect="1"/>
          </p:cNvPicPr>
          <p:nvPr>
            <p:ph idx="1"/>
          </p:nvPr>
        </p:nvPicPr>
        <p:blipFill>
          <a:blip r:embed="rId3"/>
          <a:stretch>
            <a:fillRect/>
          </a:stretch>
        </p:blipFill>
        <p:spPr>
          <a:xfrm>
            <a:off x="1143000" y="450575"/>
            <a:ext cx="9988826" cy="5645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21139916"/>
      </p:ext>
    </p:extLst>
  </p:cSld>
  <p:clrMapOvr>
    <a:masterClrMapping/>
  </p:clrMapOvr>
  <p:transition spd="slow">
    <p:randomBar dir="vert"/>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6907-D91B-4543-94BF-F3BBD24B08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796F9F8-BCB7-4774-AB23-A1AE08946637}"/>
              </a:ext>
            </a:extLst>
          </p:cNvPr>
          <p:cNvPicPr>
            <a:picLocks noGrp="1" noChangeAspect="1"/>
          </p:cNvPicPr>
          <p:nvPr>
            <p:ph idx="1"/>
          </p:nvPr>
        </p:nvPicPr>
        <p:blipFill>
          <a:blip r:embed="rId3"/>
          <a:stretch>
            <a:fillRect/>
          </a:stretch>
        </p:blipFill>
        <p:spPr>
          <a:xfrm>
            <a:off x="376812" y="357809"/>
            <a:ext cx="11338110" cy="5738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1252756"/>
      </p:ext>
    </p:extLst>
  </p:cSld>
  <p:clrMapOvr>
    <a:masterClrMapping/>
  </p:clrMapOvr>
  <p:transition spd="slow">
    <p:randomBar dir="vert"/>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138C-72F4-4EA8-830C-99DAD2619B1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3BCCA62-A355-4B05-AEB5-51CCB5A73A62}"/>
              </a:ext>
            </a:extLst>
          </p:cNvPr>
          <p:cNvPicPr>
            <a:picLocks noGrp="1" noChangeAspect="1"/>
          </p:cNvPicPr>
          <p:nvPr>
            <p:ph idx="1"/>
          </p:nvPr>
        </p:nvPicPr>
        <p:blipFill>
          <a:blip r:embed="rId3"/>
          <a:stretch>
            <a:fillRect/>
          </a:stretch>
        </p:blipFill>
        <p:spPr>
          <a:xfrm>
            <a:off x="1143000" y="384313"/>
            <a:ext cx="10293626" cy="5711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0658600"/>
      </p:ext>
    </p:extLst>
  </p:cSld>
  <p:clrMapOvr>
    <a:masterClrMapping/>
  </p:clrMapOvr>
  <p:transition spd="slow">
    <p:randomBar dir="vert"/>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A7D3-2B83-490C-A8AC-1979F71819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0093A1-F1BC-4E56-9D7E-C72329F39E2E}"/>
              </a:ext>
            </a:extLst>
          </p:cNvPr>
          <p:cNvPicPr>
            <a:picLocks noGrp="1" noChangeAspect="1"/>
          </p:cNvPicPr>
          <p:nvPr>
            <p:ph idx="1"/>
          </p:nvPr>
        </p:nvPicPr>
        <p:blipFill>
          <a:blip r:embed="rId3"/>
          <a:stretch>
            <a:fillRect/>
          </a:stretch>
        </p:blipFill>
        <p:spPr>
          <a:xfrm>
            <a:off x="808383" y="437322"/>
            <a:ext cx="10416208" cy="5658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2332774"/>
      </p:ext>
    </p:extLst>
  </p:cSld>
  <p:clrMapOvr>
    <a:masterClrMapping/>
  </p:clrMapOvr>
  <p:transition spd="slow">
    <p:randomBar dir="vert"/>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D71A-5702-452E-B29C-575602C24FB6}"/>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8BC16F78-2F81-46DE-B1AD-64642E273ADB}"/>
              </a:ext>
            </a:extLst>
          </p:cNvPr>
          <p:cNvSpPr>
            <a:spLocks noGrp="1"/>
          </p:cNvSpPr>
          <p:nvPr>
            <p:ph idx="1"/>
          </p:nvPr>
        </p:nvSpPr>
        <p:spPr/>
        <p:txBody>
          <a:bodyPr/>
          <a:lstStyle/>
          <a:p>
            <a:pPr marL="45720" indent="0">
              <a:buNone/>
            </a:pPr>
            <a:r>
              <a:rPr lang="en-IN" dirty="0"/>
              <a:t>Software Requirements:</a:t>
            </a:r>
          </a:p>
          <a:p>
            <a:pPr marL="45720" indent="0">
              <a:buNone/>
            </a:pPr>
            <a:r>
              <a:rPr lang="en-IN" dirty="0"/>
              <a:t>•	Windows (All Versions) </a:t>
            </a:r>
          </a:p>
          <a:p>
            <a:pPr marL="45720" indent="0">
              <a:buNone/>
            </a:pPr>
            <a:r>
              <a:rPr lang="en-IN" dirty="0"/>
              <a:t>•	Tomcat 9</a:t>
            </a:r>
          </a:p>
          <a:p>
            <a:pPr marL="45720" indent="0">
              <a:buNone/>
            </a:pPr>
            <a:r>
              <a:rPr lang="en-IN" dirty="0"/>
              <a:t>•	Eclipse, MySQL, XAMMP</a:t>
            </a:r>
          </a:p>
          <a:p>
            <a:pPr marL="45720" indent="0">
              <a:buNone/>
            </a:pPr>
            <a:r>
              <a:rPr lang="en-IN" dirty="0"/>
              <a:t>Hardware Components:</a:t>
            </a:r>
          </a:p>
          <a:p>
            <a:pPr marL="45720" indent="0">
              <a:buNone/>
            </a:pPr>
            <a:r>
              <a:rPr lang="en-IN" dirty="0"/>
              <a:t>•	Processor – i3</a:t>
            </a:r>
          </a:p>
          <a:p>
            <a:pPr marL="45720" indent="0">
              <a:buNone/>
            </a:pPr>
            <a:r>
              <a:rPr lang="en-IN" dirty="0"/>
              <a:t>•	Hard Disk – 5 GB</a:t>
            </a:r>
          </a:p>
          <a:p>
            <a:pPr marL="45720" indent="0">
              <a:buNone/>
            </a:pPr>
            <a:r>
              <a:rPr lang="en-IN" dirty="0"/>
              <a:t>•	Memory – 1GB RAM</a:t>
            </a:r>
          </a:p>
          <a:p>
            <a:endParaRPr lang="en-IN" dirty="0"/>
          </a:p>
          <a:p>
            <a:endParaRPr lang="en-IN" dirty="0"/>
          </a:p>
        </p:txBody>
      </p:sp>
    </p:spTree>
    <p:extLst>
      <p:ext uri="{BB962C8B-B14F-4D97-AF65-F5344CB8AC3E}">
        <p14:creationId xmlns:p14="http://schemas.microsoft.com/office/powerpoint/2010/main" val="1102456731"/>
      </p:ext>
    </p:extLst>
  </p:cSld>
  <p:clrMapOvr>
    <a:masterClrMapping/>
  </p:clrMapOvr>
  <p:transition spd="slow">
    <p:randomBar dir="vert"/>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11F5-ED2F-4D30-8559-B9E772FA794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A52DBC1A-75CB-4B7D-A505-2E042E2C9F79}"/>
              </a:ext>
            </a:extLst>
          </p:cNvPr>
          <p:cNvSpPr>
            <a:spLocks noGrp="1"/>
          </p:cNvSpPr>
          <p:nvPr>
            <p:ph idx="1"/>
          </p:nvPr>
        </p:nvSpPr>
        <p:spPr/>
        <p:txBody>
          <a:bodyPr/>
          <a:lstStyle/>
          <a:p>
            <a:pPr marL="502920" indent="-457200">
              <a:buAutoNum type="arabicPeriod"/>
            </a:pPr>
            <a:r>
              <a:rPr lang="en-US" dirty="0"/>
              <a:t>HTML : Page Layout has been designed in HTML.</a:t>
            </a:r>
          </a:p>
          <a:p>
            <a:pPr marL="502920" indent="-457200">
              <a:buAutoNum type="arabicPeriod"/>
            </a:pPr>
            <a:r>
              <a:rPr lang="en-US" dirty="0"/>
              <a:t>CSS : Used for all designing part.</a:t>
            </a:r>
          </a:p>
          <a:p>
            <a:pPr marL="502920" indent="-457200">
              <a:buAutoNum type="arabicPeriod"/>
            </a:pPr>
            <a:r>
              <a:rPr lang="en-US" dirty="0"/>
              <a:t>JavaScript : All Validation task and animations has been developed by JS.</a:t>
            </a:r>
          </a:p>
          <a:p>
            <a:pPr marL="502920" indent="-457200">
              <a:buAutoNum type="arabicPeriod"/>
            </a:pPr>
            <a:r>
              <a:rPr lang="en-US" dirty="0"/>
              <a:t>JSP : All front end logic has been written in JSP.</a:t>
            </a:r>
          </a:p>
          <a:p>
            <a:pPr marL="502920" indent="-457200">
              <a:buAutoNum type="arabicPeriod"/>
            </a:pPr>
            <a:r>
              <a:rPr lang="en-US" dirty="0"/>
              <a:t>JAVA : All the business logic has been written in JAVA.</a:t>
            </a:r>
          </a:p>
          <a:p>
            <a:pPr marL="502920" indent="-457200">
              <a:buAutoNum type="arabicPeriod"/>
            </a:pPr>
            <a:r>
              <a:rPr lang="en-US" dirty="0"/>
              <a:t>MySQL : MySQL database has been used as database.</a:t>
            </a:r>
          </a:p>
          <a:p>
            <a:pPr marL="502920" indent="-457200">
              <a:buAutoNum type="arabicPeriod"/>
            </a:pPr>
            <a:r>
              <a:rPr lang="en-US" dirty="0"/>
              <a:t>Tomcat : Project will run using Tomcat server.</a:t>
            </a:r>
            <a:endParaRPr lang="en-IN" dirty="0"/>
          </a:p>
        </p:txBody>
      </p:sp>
    </p:spTree>
    <p:extLst>
      <p:ext uri="{BB962C8B-B14F-4D97-AF65-F5344CB8AC3E}">
        <p14:creationId xmlns:p14="http://schemas.microsoft.com/office/powerpoint/2010/main" val="2748197821"/>
      </p:ext>
    </p:extLst>
  </p:cSld>
  <p:clrMapOvr>
    <a:masterClrMapping/>
  </p:clrMapOvr>
  <p:transition spd="slow">
    <p:randomBar dir="vert"/>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616-0911-44F7-BE59-35C82645FECF}"/>
              </a:ext>
            </a:extLst>
          </p:cNvPr>
          <p:cNvSpPr>
            <a:spLocks noGrp="1"/>
          </p:cNvSpPr>
          <p:nvPr>
            <p:ph type="title"/>
          </p:nvPr>
        </p:nvSpPr>
        <p:spPr/>
        <p:txBody>
          <a:bodyPr/>
          <a:lstStyle/>
          <a:p>
            <a:r>
              <a:rPr lang="en-US" dirty="0"/>
              <a:t>Applications </a:t>
            </a:r>
            <a:endParaRPr lang="en-IN" dirty="0"/>
          </a:p>
        </p:txBody>
      </p:sp>
      <p:sp>
        <p:nvSpPr>
          <p:cNvPr id="3" name="Content Placeholder 2">
            <a:extLst>
              <a:ext uri="{FF2B5EF4-FFF2-40B4-BE49-F238E27FC236}">
                <a16:creationId xmlns:a16="http://schemas.microsoft.com/office/drawing/2014/main" id="{A4E8C230-E770-42DE-8FCF-8D035B602BED}"/>
              </a:ext>
            </a:extLst>
          </p:cNvPr>
          <p:cNvSpPr>
            <a:spLocks noGrp="1"/>
          </p:cNvSpPr>
          <p:nvPr>
            <p:ph idx="1"/>
          </p:nvPr>
        </p:nvSpPr>
        <p:spPr/>
        <p:txBody>
          <a:bodyPr/>
          <a:lstStyle/>
          <a:p>
            <a:r>
              <a:rPr lang="en-US" dirty="0"/>
              <a:t>Digital Farming</a:t>
            </a:r>
          </a:p>
          <a:p>
            <a:r>
              <a:rPr lang="en-US" dirty="0"/>
              <a:t>Can be used in other countries</a:t>
            </a:r>
          </a:p>
          <a:p>
            <a:r>
              <a:rPr lang="en-US" dirty="0"/>
              <a:t>Agricultural Industry</a:t>
            </a:r>
            <a:endParaRPr lang="en-IN" dirty="0"/>
          </a:p>
        </p:txBody>
      </p:sp>
    </p:spTree>
    <p:extLst>
      <p:ext uri="{BB962C8B-B14F-4D97-AF65-F5344CB8AC3E}">
        <p14:creationId xmlns:p14="http://schemas.microsoft.com/office/powerpoint/2010/main" val="2514774439"/>
      </p:ext>
    </p:extLst>
  </p:cSld>
  <p:clrMapOvr>
    <a:masterClrMapping/>
  </p:clrMapOvr>
  <p:transition spd="slow">
    <p:randomBar dir="vert"/>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F863-1C9B-4C0E-90A5-789C290C9AB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6B929B2-7EA5-4CCB-9F65-790C196C4264}"/>
              </a:ext>
            </a:extLst>
          </p:cNvPr>
          <p:cNvSpPr>
            <a:spLocks noGrp="1"/>
          </p:cNvSpPr>
          <p:nvPr>
            <p:ph idx="1"/>
          </p:nvPr>
        </p:nvSpPr>
        <p:spPr/>
        <p:txBody>
          <a:bodyPr/>
          <a:lstStyle/>
          <a:p>
            <a:pPr marL="45720" indent="0">
              <a:buNone/>
            </a:pPr>
            <a:endParaRPr lang="en-US" dirty="0"/>
          </a:p>
          <a:p>
            <a:pPr marL="502920" indent="-457200">
              <a:buAutoNum type="arabicPeriod"/>
            </a:pPr>
            <a:r>
              <a:rPr lang="en-US" dirty="0"/>
              <a:t>Transparency in the system.</a:t>
            </a:r>
          </a:p>
          <a:p>
            <a:pPr marL="502920" indent="-457200">
              <a:buAutoNum type="arabicPeriod"/>
            </a:pPr>
            <a:r>
              <a:rPr lang="en-US" dirty="0"/>
              <a:t>Saves Time, cost and energy.</a:t>
            </a:r>
          </a:p>
          <a:p>
            <a:pPr marL="502920" indent="-457200">
              <a:buAutoNum type="arabicPeriod"/>
            </a:pPr>
            <a:r>
              <a:rPr lang="en-US" dirty="0"/>
              <a:t>Farmers can submit their grievances online. </a:t>
            </a:r>
          </a:p>
          <a:p>
            <a:pPr marL="502920" indent="-457200">
              <a:buAutoNum type="arabicPeriod"/>
            </a:pPr>
            <a:r>
              <a:rPr lang="en-US" dirty="0"/>
              <a:t>They can get notifications of any new offers.</a:t>
            </a:r>
            <a:endParaRPr lang="en-IN" dirty="0"/>
          </a:p>
        </p:txBody>
      </p:sp>
    </p:spTree>
    <p:extLst>
      <p:ext uri="{BB962C8B-B14F-4D97-AF65-F5344CB8AC3E}">
        <p14:creationId xmlns:p14="http://schemas.microsoft.com/office/powerpoint/2010/main" val="832555674"/>
      </p:ext>
    </p:extLst>
  </p:cSld>
  <p:clrMapOvr>
    <a:masterClrMapping/>
  </p:clrMapOvr>
  <p:transition spd="slow">
    <p:randomBar dir="vert"/>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69D0-CB90-45A8-B786-FEAFF263AC92}"/>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8CD6D666-7513-494E-BDD2-57AB74B32FB9}"/>
              </a:ext>
            </a:extLst>
          </p:cNvPr>
          <p:cNvSpPr>
            <a:spLocks noGrp="1"/>
          </p:cNvSpPr>
          <p:nvPr>
            <p:ph idx="1"/>
          </p:nvPr>
        </p:nvSpPr>
        <p:spPr/>
        <p:txBody>
          <a:bodyPr/>
          <a:lstStyle/>
          <a:p>
            <a:pPr marL="502920" indent="-457200">
              <a:buAutoNum type="arabicPeriod"/>
            </a:pPr>
            <a:r>
              <a:rPr lang="en-US" dirty="0"/>
              <a:t>Accurate verification of the users cannot be done online.</a:t>
            </a:r>
          </a:p>
          <a:p>
            <a:pPr marL="502920" indent="-457200">
              <a:buAutoNum type="arabicPeriod"/>
            </a:pPr>
            <a:r>
              <a:rPr lang="en-US" dirty="0"/>
              <a:t>It requires an extensive database and memory.</a:t>
            </a:r>
            <a:endParaRPr lang="en-IN" dirty="0"/>
          </a:p>
        </p:txBody>
      </p:sp>
    </p:spTree>
    <p:extLst>
      <p:ext uri="{BB962C8B-B14F-4D97-AF65-F5344CB8AC3E}">
        <p14:creationId xmlns:p14="http://schemas.microsoft.com/office/powerpoint/2010/main" val="2512931837"/>
      </p:ext>
    </p:extLst>
  </p:cSld>
  <p:clrMapOvr>
    <a:masterClrMapping/>
  </p:clrMapOvr>
  <p:transition spd="slow">
    <p:randomBar dir="vert"/>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C15D-E62D-4E60-B4F2-19406C79FC9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BA55A1-0BE5-439E-BAC3-714FCED75D2A}"/>
              </a:ext>
            </a:extLst>
          </p:cNvPr>
          <p:cNvSpPr>
            <a:spLocks noGrp="1"/>
          </p:cNvSpPr>
          <p:nvPr>
            <p:ph idx="1"/>
          </p:nvPr>
        </p:nvSpPr>
        <p:spPr>
          <a:xfrm>
            <a:off x="1143000" y="1736034"/>
            <a:ext cx="9872871" cy="4784035"/>
          </a:xfrm>
        </p:spPr>
        <p:txBody>
          <a:bodyPr>
            <a:normAutofit fontScale="77500" lnSpcReduction="20000"/>
          </a:bodyPr>
          <a:lstStyle/>
          <a:p>
            <a:r>
              <a:rPr lang="en-US" dirty="0"/>
              <a:t>Introduction</a:t>
            </a:r>
          </a:p>
          <a:p>
            <a:r>
              <a:rPr lang="en-US" dirty="0"/>
              <a:t>Choice of topic</a:t>
            </a:r>
          </a:p>
          <a:p>
            <a:r>
              <a:rPr lang="en-US" dirty="0"/>
              <a:t>Proposed System</a:t>
            </a:r>
          </a:p>
          <a:p>
            <a:r>
              <a:rPr lang="en-US" dirty="0"/>
              <a:t>Methodology</a:t>
            </a:r>
          </a:p>
          <a:p>
            <a:r>
              <a:rPr lang="en-US" dirty="0"/>
              <a:t>Proposed System Model</a:t>
            </a:r>
          </a:p>
          <a:p>
            <a:r>
              <a:rPr lang="en-US" dirty="0"/>
              <a:t>Proposed Approach</a:t>
            </a:r>
          </a:p>
          <a:p>
            <a:r>
              <a:rPr lang="en-US" dirty="0"/>
              <a:t>Screenshot</a:t>
            </a:r>
          </a:p>
          <a:p>
            <a:r>
              <a:rPr lang="en-US" dirty="0"/>
              <a:t>System Requirements</a:t>
            </a:r>
          </a:p>
          <a:p>
            <a:r>
              <a:rPr lang="en-US" dirty="0"/>
              <a:t>Applications</a:t>
            </a:r>
          </a:p>
          <a:p>
            <a:r>
              <a:rPr lang="en-US" dirty="0"/>
              <a:t>Advantages &amp; Limitations</a:t>
            </a:r>
          </a:p>
          <a:p>
            <a:r>
              <a:rPr lang="en-US" dirty="0"/>
              <a:t>Conclusion</a:t>
            </a:r>
          </a:p>
          <a:p>
            <a:r>
              <a:rPr lang="en-US" dirty="0"/>
              <a:t>Future Scopes</a:t>
            </a:r>
          </a:p>
          <a:p>
            <a:r>
              <a:rPr lang="en-US" dirty="0"/>
              <a:t>References</a:t>
            </a:r>
            <a:endParaRPr lang="en-IN" dirty="0"/>
          </a:p>
        </p:txBody>
      </p:sp>
    </p:spTree>
    <p:extLst>
      <p:ext uri="{BB962C8B-B14F-4D97-AF65-F5344CB8AC3E}">
        <p14:creationId xmlns:p14="http://schemas.microsoft.com/office/powerpoint/2010/main" val="3018947133"/>
      </p:ext>
    </p:extLst>
  </p:cSld>
  <p:clrMapOvr>
    <a:masterClrMapping/>
  </p:clrMapOvr>
  <p:transition spd="slow">
    <p:randomBar dir="vert"/>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38AD-223A-43A6-A897-5E86A103719D}"/>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D08E0CB4-3D56-4B42-B0A5-8AAFAD21C254}"/>
              </a:ext>
            </a:extLst>
          </p:cNvPr>
          <p:cNvSpPr>
            <a:spLocks noGrp="1"/>
          </p:cNvSpPr>
          <p:nvPr>
            <p:ph idx="1"/>
          </p:nvPr>
        </p:nvSpPr>
        <p:spPr/>
        <p:txBody>
          <a:bodyPr/>
          <a:lstStyle/>
          <a:p>
            <a:r>
              <a:rPr lang="en-US" dirty="0"/>
              <a:t>The farming assistance web service will be designed and developed to overcome the drawbacks of old manual system and meet the requirement of modern age. This system will digitalize the agriculture industry and give more profit to farmers. It will bring transparency between farmers, suppliers and buyers by removing intermediates. It will save time &amp; energy of everyone using this portal. Lastly it can be improved in future according to rising demand of users.  </a:t>
            </a:r>
            <a:endParaRPr lang="en-IN" dirty="0"/>
          </a:p>
        </p:txBody>
      </p:sp>
    </p:spTree>
    <p:extLst>
      <p:ext uri="{BB962C8B-B14F-4D97-AF65-F5344CB8AC3E}">
        <p14:creationId xmlns:p14="http://schemas.microsoft.com/office/powerpoint/2010/main" val="2812547242"/>
      </p:ext>
    </p:extLst>
  </p:cSld>
  <p:clrMapOvr>
    <a:masterClrMapping/>
  </p:clrMapOvr>
  <p:transition spd="slow">
    <p:randomBar dir="vert"/>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3A18-ECBF-4BAA-8B09-8541D93BAA87}"/>
              </a:ext>
            </a:extLst>
          </p:cNvPr>
          <p:cNvSpPr>
            <a:spLocks noGrp="1"/>
          </p:cNvSpPr>
          <p:nvPr>
            <p:ph type="title"/>
          </p:nvPr>
        </p:nvSpPr>
        <p:spPr/>
        <p:txBody>
          <a:bodyPr/>
          <a:lstStyle/>
          <a:p>
            <a:r>
              <a:rPr lang="en-US" dirty="0"/>
              <a:t>Future Scope </a:t>
            </a:r>
            <a:endParaRPr lang="en-IN" dirty="0"/>
          </a:p>
        </p:txBody>
      </p:sp>
      <p:sp>
        <p:nvSpPr>
          <p:cNvPr id="3" name="Content Placeholder 2">
            <a:extLst>
              <a:ext uri="{FF2B5EF4-FFF2-40B4-BE49-F238E27FC236}">
                <a16:creationId xmlns:a16="http://schemas.microsoft.com/office/drawing/2014/main" id="{C537038B-6582-4F29-8598-19B1D99E3593}"/>
              </a:ext>
            </a:extLst>
          </p:cNvPr>
          <p:cNvSpPr>
            <a:spLocks noGrp="1"/>
          </p:cNvSpPr>
          <p:nvPr>
            <p:ph idx="1"/>
          </p:nvPr>
        </p:nvSpPr>
        <p:spPr/>
        <p:txBody>
          <a:bodyPr/>
          <a:lstStyle/>
          <a:p>
            <a:pPr marL="502920" indent="-457200">
              <a:buAutoNum type="arabicPeriod"/>
            </a:pPr>
            <a:r>
              <a:rPr lang="en-US" dirty="0"/>
              <a:t>Verification of users.</a:t>
            </a:r>
          </a:p>
          <a:p>
            <a:pPr marL="502920" indent="-457200">
              <a:buAutoNum type="arabicPeriod"/>
            </a:pPr>
            <a:r>
              <a:rPr lang="en-US" dirty="0"/>
              <a:t>Improvement in design.</a:t>
            </a:r>
          </a:p>
          <a:p>
            <a:pPr marL="502920" indent="-457200">
              <a:buAutoNum type="arabicPeriod"/>
            </a:pPr>
            <a:r>
              <a:rPr lang="en-US" dirty="0"/>
              <a:t>Mobile Application</a:t>
            </a:r>
          </a:p>
          <a:p>
            <a:pPr marL="502920" indent="-457200">
              <a:buAutoNum type="arabicPeriod"/>
            </a:pPr>
            <a:r>
              <a:rPr lang="en-US" dirty="0"/>
              <a:t>UPI payment</a:t>
            </a:r>
          </a:p>
          <a:p>
            <a:pPr marL="502920" indent="-457200">
              <a:buAutoNum type="arabicPeriod"/>
            </a:pPr>
            <a:r>
              <a:rPr lang="en-US" dirty="0"/>
              <a:t>Integration of new function like farmers can rent equipment according to their need</a:t>
            </a:r>
          </a:p>
          <a:p>
            <a:pPr marL="502920" indent="-457200">
              <a:buAutoNum type="arabicPeriod"/>
            </a:pPr>
            <a:r>
              <a:rPr lang="en-US" dirty="0"/>
              <a:t>Chat BOT </a:t>
            </a:r>
            <a:endParaRPr lang="en-IN" dirty="0"/>
          </a:p>
        </p:txBody>
      </p:sp>
    </p:spTree>
    <p:extLst>
      <p:ext uri="{BB962C8B-B14F-4D97-AF65-F5344CB8AC3E}">
        <p14:creationId xmlns:p14="http://schemas.microsoft.com/office/powerpoint/2010/main" val="486071720"/>
      </p:ext>
    </p:extLst>
  </p:cSld>
  <p:clrMapOvr>
    <a:masterClrMapping/>
  </p:clrMapOvr>
  <p:transition spd="slow">
    <p:randomBar dir="vert"/>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9972-F5F4-4F24-8298-092B8400805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5099DB5-B32E-48C3-BC3A-DA44732620F8}"/>
              </a:ext>
            </a:extLst>
          </p:cNvPr>
          <p:cNvSpPr>
            <a:spLocks noGrp="1"/>
          </p:cNvSpPr>
          <p:nvPr>
            <p:ph idx="1"/>
          </p:nvPr>
        </p:nvSpPr>
        <p:spPr/>
        <p:txBody>
          <a:bodyPr/>
          <a:lstStyle/>
          <a:p>
            <a:r>
              <a:rPr lang="en-US" dirty="0"/>
              <a:t>Mr. Saleel Bagde for Database.</a:t>
            </a:r>
          </a:p>
          <a:p>
            <a:r>
              <a:rPr lang="en-US" dirty="0"/>
              <a:t>Mrs. Harshita Maheshwari for HTML JS &amp; CSS also she was our project guide.</a:t>
            </a:r>
          </a:p>
          <a:p>
            <a:r>
              <a:rPr lang="en-US" dirty="0"/>
              <a:t>Mr. Raju Kolhe for JSP &amp; JAVA.</a:t>
            </a:r>
          </a:p>
          <a:p>
            <a:r>
              <a:rPr lang="en-US" dirty="0">
                <a:hlinkClick r:id="rId3"/>
              </a:rPr>
              <a:t>https://www.slideshare.net</a:t>
            </a:r>
            <a:endParaRPr lang="en-US" dirty="0"/>
          </a:p>
          <a:p>
            <a:r>
              <a:rPr lang="en-US" dirty="0">
                <a:hlinkClick r:id="rId4"/>
              </a:rPr>
              <a:t>https://www.projectideas.co.in</a:t>
            </a:r>
            <a:endParaRPr lang="en-US" dirty="0"/>
          </a:p>
          <a:p>
            <a:r>
              <a:rPr lang="en-US" dirty="0"/>
              <a:t>Europol report, 2016</a:t>
            </a:r>
          </a:p>
          <a:p>
            <a:r>
              <a:rPr lang="en-US" dirty="0"/>
              <a:t>International Conference on I2C2, 2017</a:t>
            </a:r>
          </a:p>
          <a:p>
            <a:pPr marL="45720" indent="0">
              <a:buNone/>
            </a:pPr>
            <a:r>
              <a:rPr lang="en-US" dirty="0"/>
              <a:t>A special thanks to Infoway Management who arranged extra lab time for us. </a:t>
            </a:r>
          </a:p>
          <a:p>
            <a:endParaRPr lang="en-IN" dirty="0"/>
          </a:p>
        </p:txBody>
      </p:sp>
    </p:spTree>
    <p:extLst>
      <p:ext uri="{BB962C8B-B14F-4D97-AF65-F5344CB8AC3E}">
        <p14:creationId xmlns:p14="http://schemas.microsoft.com/office/powerpoint/2010/main" val="460046220"/>
      </p:ext>
    </p:extLst>
  </p:cSld>
  <p:clrMapOvr>
    <a:masterClrMapping/>
  </p:clrMapOvr>
  <p:transition spd="slow">
    <p:randomBar dir="vert"/>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584C-2F96-460D-8F0C-6AFB0C7EF3A9}"/>
              </a:ext>
            </a:extLst>
          </p:cNvPr>
          <p:cNvSpPr>
            <a:spLocks noGrp="1"/>
          </p:cNvSpPr>
          <p:nvPr>
            <p:ph type="title"/>
          </p:nvPr>
        </p:nvSpPr>
        <p:spPr/>
        <p:txBody>
          <a:bodyPr/>
          <a:lstStyle/>
          <a:p>
            <a:r>
              <a:rPr lang="en-US" dirty="0"/>
              <a:t>                             THANK YOU</a:t>
            </a:r>
            <a:endParaRPr lang="en-IN" dirty="0"/>
          </a:p>
        </p:txBody>
      </p:sp>
    </p:spTree>
    <p:extLst>
      <p:ext uri="{BB962C8B-B14F-4D97-AF65-F5344CB8AC3E}">
        <p14:creationId xmlns:p14="http://schemas.microsoft.com/office/powerpoint/2010/main" val="2740271495"/>
      </p:ext>
    </p:extLst>
  </p:cSld>
  <p:clrMapOvr>
    <a:masterClrMapping/>
  </p:clrMapOvr>
  <p:transition spd="slow">
    <p:randomBar dir="vert"/>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8DF6-7702-4F45-923C-76A044ABC38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BA2BF84-F430-42A2-9655-95001B3A2034}"/>
              </a:ext>
            </a:extLst>
          </p:cNvPr>
          <p:cNvSpPr>
            <a:spLocks noGrp="1"/>
          </p:cNvSpPr>
          <p:nvPr>
            <p:ph idx="1"/>
          </p:nvPr>
        </p:nvSpPr>
        <p:spPr/>
        <p:txBody>
          <a:bodyPr/>
          <a:lstStyle/>
          <a:p>
            <a:r>
              <a:rPr lang="en-US" dirty="0"/>
              <a:t>Farmer assistance portal is a web application to help farmers as well as customers.</a:t>
            </a:r>
          </a:p>
          <a:p>
            <a:r>
              <a:rPr lang="en-US" dirty="0"/>
              <a:t>This application allows a good communication.</a:t>
            </a:r>
          </a:p>
          <a:p>
            <a:r>
              <a:rPr lang="en-US" dirty="0"/>
              <a:t>It provides admin, buyer, farmer and Expert login.</a:t>
            </a:r>
          </a:p>
          <a:p>
            <a:r>
              <a:rPr lang="en-US" dirty="0"/>
              <a:t>Dealers can publish advertisements.</a:t>
            </a:r>
          </a:p>
          <a:p>
            <a:r>
              <a:rPr lang="en-US" dirty="0"/>
              <a:t>Farmers &amp; admin can add different products. </a:t>
            </a:r>
            <a:endParaRPr lang="en-IN" dirty="0"/>
          </a:p>
        </p:txBody>
      </p:sp>
    </p:spTree>
    <p:extLst>
      <p:ext uri="{BB962C8B-B14F-4D97-AF65-F5344CB8AC3E}">
        <p14:creationId xmlns:p14="http://schemas.microsoft.com/office/powerpoint/2010/main" val="889357797"/>
      </p:ext>
    </p:extLst>
  </p:cSld>
  <p:clrMapOvr>
    <a:masterClrMapping/>
  </p:clrMapOvr>
  <p:transition spd="slow">
    <p:randomBar dir="vert"/>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7CA9-414B-40A5-A72A-FA8B0A6F6F33}"/>
              </a:ext>
            </a:extLst>
          </p:cNvPr>
          <p:cNvSpPr>
            <a:spLocks noGrp="1"/>
          </p:cNvSpPr>
          <p:nvPr>
            <p:ph type="title"/>
          </p:nvPr>
        </p:nvSpPr>
        <p:spPr/>
        <p:txBody>
          <a:bodyPr/>
          <a:lstStyle/>
          <a:p>
            <a:r>
              <a:rPr lang="en-US" dirty="0"/>
              <a:t>Choice of topic</a:t>
            </a:r>
            <a:endParaRPr lang="en-IN" dirty="0"/>
          </a:p>
        </p:txBody>
      </p:sp>
      <p:sp>
        <p:nvSpPr>
          <p:cNvPr id="3" name="Content Placeholder 2">
            <a:extLst>
              <a:ext uri="{FF2B5EF4-FFF2-40B4-BE49-F238E27FC236}">
                <a16:creationId xmlns:a16="http://schemas.microsoft.com/office/drawing/2014/main" id="{D2B41C62-3888-4B88-9D86-7CBCFAFAA10A}"/>
              </a:ext>
            </a:extLst>
          </p:cNvPr>
          <p:cNvSpPr>
            <a:spLocks noGrp="1"/>
          </p:cNvSpPr>
          <p:nvPr>
            <p:ph idx="1"/>
          </p:nvPr>
        </p:nvSpPr>
        <p:spPr/>
        <p:txBody>
          <a:bodyPr/>
          <a:lstStyle/>
          <a:p>
            <a:r>
              <a:rPr lang="en-US" dirty="0"/>
              <a:t>Through this project farmers ensure great profitability.</a:t>
            </a:r>
          </a:p>
          <a:p>
            <a:r>
              <a:rPr lang="en-US" dirty="0"/>
              <a:t>Easy &amp; Fast</a:t>
            </a:r>
          </a:p>
          <a:p>
            <a:r>
              <a:rPr lang="en-US" dirty="0"/>
              <a:t>Advertisement Page</a:t>
            </a:r>
          </a:p>
          <a:p>
            <a:r>
              <a:rPr lang="en-US" dirty="0"/>
              <a:t>Product Differentiation</a:t>
            </a:r>
          </a:p>
          <a:p>
            <a:pPr marL="45720" indent="0">
              <a:buNone/>
            </a:pPr>
            <a:endParaRPr lang="en-IN" dirty="0"/>
          </a:p>
        </p:txBody>
      </p:sp>
    </p:spTree>
    <p:extLst>
      <p:ext uri="{BB962C8B-B14F-4D97-AF65-F5344CB8AC3E}">
        <p14:creationId xmlns:p14="http://schemas.microsoft.com/office/powerpoint/2010/main" val="1735352625"/>
      </p:ext>
    </p:extLst>
  </p:cSld>
  <p:clrMapOvr>
    <a:masterClrMapping/>
  </p:clrMapOvr>
  <p:transition spd="slow">
    <p:randomBar dir="vert"/>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4B5C-5411-460F-8B38-C461E3F3E36D}"/>
              </a:ext>
            </a:extLst>
          </p:cNvPr>
          <p:cNvSpPr>
            <a:spLocks noGrp="1"/>
          </p:cNvSpPr>
          <p:nvPr>
            <p:ph type="title"/>
          </p:nvPr>
        </p:nvSpPr>
        <p:spPr/>
        <p:txBody>
          <a:bodyPr/>
          <a:lstStyle/>
          <a:p>
            <a:r>
              <a:rPr lang="en-US" dirty="0"/>
              <a:t>Proposed System </a:t>
            </a:r>
            <a:endParaRPr lang="en-IN" dirty="0"/>
          </a:p>
        </p:txBody>
      </p:sp>
      <p:sp>
        <p:nvSpPr>
          <p:cNvPr id="3" name="Content Placeholder 2">
            <a:extLst>
              <a:ext uri="{FF2B5EF4-FFF2-40B4-BE49-F238E27FC236}">
                <a16:creationId xmlns:a16="http://schemas.microsoft.com/office/drawing/2014/main" id="{1E01CBFD-5726-4A5B-B15F-A737819CDED5}"/>
              </a:ext>
            </a:extLst>
          </p:cNvPr>
          <p:cNvSpPr>
            <a:spLocks noGrp="1"/>
          </p:cNvSpPr>
          <p:nvPr>
            <p:ph idx="1"/>
          </p:nvPr>
        </p:nvSpPr>
        <p:spPr/>
        <p:txBody>
          <a:bodyPr/>
          <a:lstStyle/>
          <a:p>
            <a:pPr marL="45720" indent="0">
              <a:buNone/>
            </a:pPr>
            <a:r>
              <a:rPr lang="en-US" dirty="0"/>
              <a:t>AIM:</a:t>
            </a:r>
          </a:p>
          <a:p>
            <a:pPr marL="45720" indent="0">
              <a:buNone/>
            </a:pPr>
            <a:r>
              <a:rPr lang="en-US" dirty="0"/>
              <a:t>1. It will help farmers</a:t>
            </a:r>
          </a:p>
          <a:p>
            <a:pPr marL="45720" indent="0">
              <a:buNone/>
            </a:pPr>
            <a:r>
              <a:rPr lang="en-US" dirty="0"/>
              <a:t>Proposed System:</a:t>
            </a:r>
          </a:p>
          <a:p>
            <a:pPr marL="45720" indent="0">
              <a:buNone/>
            </a:pPr>
            <a:r>
              <a:rPr lang="en-US" dirty="0"/>
              <a:t> 1. Digitalize Agriculture </a:t>
            </a:r>
          </a:p>
          <a:p>
            <a:pPr marL="45720" indent="0">
              <a:buNone/>
            </a:pPr>
            <a:r>
              <a:rPr lang="en-US" dirty="0"/>
              <a:t> 2. Communication can take place even through mobile </a:t>
            </a:r>
          </a:p>
          <a:p>
            <a:pPr marL="45720" indent="0">
              <a:buNone/>
            </a:pPr>
            <a:r>
              <a:rPr lang="en-US" dirty="0"/>
              <a:t> 3. Eliminate Intermediates  </a:t>
            </a:r>
            <a:endParaRPr lang="en-IN" dirty="0"/>
          </a:p>
        </p:txBody>
      </p:sp>
    </p:spTree>
    <p:extLst>
      <p:ext uri="{BB962C8B-B14F-4D97-AF65-F5344CB8AC3E}">
        <p14:creationId xmlns:p14="http://schemas.microsoft.com/office/powerpoint/2010/main" val="1689906289"/>
      </p:ext>
    </p:extLst>
  </p:cSld>
  <p:clrMapOvr>
    <a:masterClrMapping/>
  </p:clrMapOvr>
  <p:transition spd="slow">
    <p:randomBar dir="vert"/>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E07-CE89-4D49-BF46-BC942575F6E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F78C1FC-A480-4141-AA6E-0847B11E741B}"/>
              </a:ext>
            </a:extLst>
          </p:cNvPr>
          <p:cNvSpPr>
            <a:spLocks noGrp="1"/>
          </p:cNvSpPr>
          <p:nvPr>
            <p:ph idx="1"/>
          </p:nvPr>
        </p:nvSpPr>
        <p:spPr/>
        <p:txBody>
          <a:bodyPr/>
          <a:lstStyle/>
          <a:p>
            <a:pPr marL="45720" indent="0">
              <a:buNone/>
            </a:pPr>
            <a:r>
              <a:rPr lang="en-US" dirty="0"/>
              <a:t>The objective is to create a web site that can perform the following:-</a:t>
            </a:r>
          </a:p>
          <a:p>
            <a:pPr marL="502920" indent="-457200">
              <a:buAutoNum type="arabicPeriod"/>
            </a:pPr>
            <a:r>
              <a:rPr lang="en-US" dirty="0"/>
              <a:t>Connecting to an HTTPS site through GPRS/WIFI.</a:t>
            </a:r>
          </a:p>
          <a:p>
            <a:pPr marL="502920" indent="-457200">
              <a:buAutoNum type="arabicPeriod"/>
            </a:pPr>
            <a:r>
              <a:rPr lang="en-US" dirty="0"/>
              <a:t>Opening the relevant HTML page using HTTPS POST &amp; GET methods.</a:t>
            </a:r>
          </a:p>
          <a:p>
            <a:pPr marL="502920" indent="-457200">
              <a:buAutoNum type="arabicPeriod"/>
            </a:pPr>
            <a:r>
              <a:rPr lang="en-US" dirty="0"/>
              <a:t>Read the data logically into farmer, supplier and admin.</a:t>
            </a:r>
          </a:p>
          <a:p>
            <a:pPr marL="502920" indent="-457200">
              <a:buAutoNum type="arabicPeriod"/>
            </a:pPr>
            <a:r>
              <a:rPr lang="en-US" dirty="0"/>
              <a:t>Creating a local database.</a:t>
            </a:r>
            <a:endParaRPr lang="en-IN" dirty="0"/>
          </a:p>
        </p:txBody>
      </p:sp>
    </p:spTree>
    <p:extLst>
      <p:ext uri="{BB962C8B-B14F-4D97-AF65-F5344CB8AC3E}">
        <p14:creationId xmlns:p14="http://schemas.microsoft.com/office/powerpoint/2010/main" val="3826499070"/>
      </p:ext>
    </p:extLst>
  </p:cSld>
  <p:clrMapOvr>
    <a:masterClrMapping/>
  </p:clrMapOvr>
  <p:transition spd="slow">
    <p:randomBar dir="vert"/>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F15B-1254-4DCE-88CF-8C9F10EDC43E}"/>
              </a:ext>
            </a:extLst>
          </p:cNvPr>
          <p:cNvSpPr>
            <a:spLocks noGrp="1"/>
          </p:cNvSpPr>
          <p:nvPr>
            <p:ph type="title"/>
          </p:nvPr>
        </p:nvSpPr>
        <p:spPr/>
        <p:txBody>
          <a:bodyPr/>
          <a:lstStyle/>
          <a:p>
            <a:r>
              <a:rPr lang="en-US" dirty="0"/>
              <a:t>Proposed System Model </a:t>
            </a:r>
            <a:endParaRPr lang="en-IN" dirty="0"/>
          </a:p>
        </p:txBody>
      </p:sp>
      <p:sp>
        <p:nvSpPr>
          <p:cNvPr id="3" name="Content Placeholder 2">
            <a:extLst>
              <a:ext uri="{FF2B5EF4-FFF2-40B4-BE49-F238E27FC236}">
                <a16:creationId xmlns:a16="http://schemas.microsoft.com/office/drawing/2014/main" id="{5AB6AA72-8253-4365-B39D-9186BF9C0749}"/>
              </a:ext>
            </a:extLst>
          </p:cNvPr>
          <p:cNvSpPr>
            <a:spLocks noGrp="1"/>
          </p:cNvSpPr>
          <p:nvPr>
            <p:ph idx="1"/>
          </p:nvPr>
        </p:nvSpPr>
        <p:spPr/>
        <p:txBody>
          <a:bodyPr/>
          <a:lstStyle/>
          <a:p>
            <a:pPr marL="45720" indent="0">
              <a:buNone/>
            </a:pPr>
            <a:r>
              <a:rPr lang="en-US" dirty="0"/>
              <a:t>There are three main modules:</a:t>
            </a:r>
          </a:p>
          <a:p>
            <a:pPr marL="45720" indent="0">
              <a:buNone/>
            </a:pPr>
            <a:r>
              <a:rPr lang="en-US" dirty="0"/>
              <a:t>Admin                                                Farmer                                                Buyer </a:t>
            </a:r>
          </a:p>
          <a:p>
            <a:pPr marL="45720" indent="0">
              <a:buNone/>
            </a:pPr>
            <a:r>
              <a:rPr lang="en-US" dirty="0"/>
              <a:t>1 Home                                            1 Home                                                1 Home</a:t>
            </a:r>
          </a:p>
          <a:p>
            <a:pPr marL="45720" indent="0">
              <a:buNone/>
            </a:pPr>
            <a:r>
              <a:rPr lang="en-US" dirty="0"/>
              <a:t>2 Product Category                    2 Product Category                        2 All Product</a:t>
            </a:r>
          </a:p>
          <a:p>
            <a:pPr marL="45720" indent="0">
              <a:buNone/>
            </a:pPr>
            <a:r>
              <a:rPr lang="en-US" dirty="0"/>
              <a:t>3 All Products                                3 All Products                                    3 Questions </a:t>
            </a:r>
          </a:p>
          <a:p>
            <a:pPr marL="45720" indent="0">
              <a:buNone/>
            </a:pPr>
            <a:r>
              <a:rPr lang="en-US" dirty="0"/>
              <a:t>4 Add Products &amp; Banner         4 Add Products &amp; Banner            4 Notification</a:t>
            </a:r>
          </a:p>
          <a:p>
            <a:pPr marL="45720" indent="0">
              <a:buNone/>
            </a:pPr>
            <a:r>
              <a:rPr lang="en-US" dirty="0"/>
              <a:t>5 Log Out                                         5 Log Out                                            5 Log Out</a:t>
            </a:r>
            <a:endParaRPr lang="en-IN" dirty="0"/>
          </a:p>
        </p:txBody>
      </p:sp>
    </p:spTree>
    <p:extLst>
      <p:ext uri="{BB962C8B-B14F-4D97-AF65-F5344CB8AC3E}">
        <p14:creationId xmlns:p14="http://schemas.microsoft.com/office/powerpoint/2010/main" val="514364870"/>
      </p:ext>
    </p:extLst>
  </p:cSld>
  <p:clrMapOvr>
    <a:masterClrMapping/>
  </p:clrMapOvr>
  <p:transition spd="slow">
    <p:randomBar dir="vert"/>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80F4-1247-4E32-857B-318E0750D992}"/>
              </a:ext>
            </a:extLst>
          </p:cNvPr>
          <p:cNvSpPr>
            <a:spLocks noGrp="1"/>
          </p:cNvSpPr>
          <p:nvPr>
            <p:ph type="title"/>
          </p:nvPr>
        </p:nvSpPr>
        <p:spPr/>
        <p:txBody>
          <a:bodyPr/>
          <a:lstStyle/>
          <a:p>
            <a:r>
              <a:rPr lang="en-US" dirty="0"/>
              <a:t>Proposed Approach</a:t>
            </a:r>
            <a:endParaRPr lang="en-IN" dirty="0"/>
          </a:p>
        </p:txBody>
      </p:sp>
      <p:pic>
        <p:nvPicPr>
          <p:cNvPr id="5" name="Content Placeholder 4">
            <a:extLst>
              <a:ext uri="{FF2B5EF4-FFF2-40B4-BE49-F238E27FC236}">
                <a16:creationId xmlns:a16="http://schemas.microsoft.com/office/drawing/2014/main" id="{B9C5E983-6467-4C06-B44E-6D1B36C84671}"/>
              </a:ext>
            </a:extLst>
          </p:cNvPr>
          <p:cNvPicPr>
            <a:picLocks noGrp="1" noChangeAspect="1"/>
          </p:cNvPicPr>
          <p:nvPr>
            <p:ph idx="1"/>
          </p:nvPr>
        </p:nvPicPr>
        <p:blipFill>
          <a:blip r:embed="rId3"/>
          <a:stretch>
            <a:fillRect/>
          </a:stretch>
        </p:blipFill>
        <p:spPr>
          <a:xfrm>
            <a:off x="1496291" y="1620982"/>
            <a:ext cx="9656618" cy="4475018"/>
          </a:xfrm>
        </p:spPr>
      </p:pic>
    </p:spTree>
    <p:extLst>
      <p:ext uri="{BB962C8B-B14F-4D97-AF65-F5344CB8AC3E}">
        <p14:creationId xmlns:p14="http://schemas.microsoft.com/office/powerpoint/2010/main" val="249401257"/>
      </p:ext>
    </p:extLst>
  </p:cSld>
  <p:clrMapOvr>
    <a:masterClrMapping/>
  </p:clrMapOvr>
  <p:transition spd="slow">
    <p:randomBar dir="vert"/>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440-F37E-4986-A21F-F58725B2F186}"/>
              </a:ext>
            </a:extLst>
          </p:cNvPr>
          <p:cNvSpPr>
            <a:spLocks noGrp="1"/>
          </p:cNvSpPr>
          <p:nvPr>
            <p:ph type="title"/>
          </p:nvPr>
        </p:nvSpPr>
        <p:spPr/>
        <p:txBody>
          <a:bodyPr/>
          <a:lstStyle/>
          <a:p>
            <a:r>
              <a:rPr lang="en-US" dirty="0"/>
              <a:t>Screenshots</a:t>
            </a:r>
            <a:endParaRPr lang="en-IN" dirty="0"/>
          </a:p>
        </p:txBody>
      </p:sp>
      <p:pic>
        <p:nvPicPr>
          <p:cNvPr id="5" name="Content Placeholder 4">
            <a:extLst>
              <a:ext uri="{FF2B5EF4-FFF2-40B4-BE49-F238E27FC236}">
                <a16:creationId xmlns:a16="http://schemas.microsoft.com/office/drawing/2014/main" id="{A3C07AEF-CFFB-432D-B031-B6821A6E367C}"/>
              </a:ext>
            </a:extLst>
          </p:cNvPr>
          <p:cNvPicPr>
            <a:picLocks noGrp="1" noChangeAspect="1"/>
          </p:cNvPicPr>
          <p:nvPr>
            <p:ph idx="1"/>
          </p:nvPr>
        </p:nvPicPr>
        <p:blipFill>
          <a:blip r:embed="rId3"/>
          <a:stretch>
            <a:fillRect/>
          </a:stretch>
        </p:blipFill>
        <p:spPr>
          <a:xfrm>
            <a:off x="1245704" y="2057400"/>
            <a:ext cx="9342783" cy="4038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8220635"/>
      </p:ext>
    </p:extLst>
  </p:cSld>
  <p:clrMapOvr>
    <a:masterClrMapping/>
  </p:clrMapOvr>
  <p:transition spd="slow">
    <p:randomBar dir="vert"/>
    <p:sndAc>
      <p:stSnd>
        <p:snd r:embed="rId2" name="click.wav"/>
      </p:stSnd>
    </p:sndAc>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181</TotalTime>
  <Words>637</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Corbel</vt:lpstr>
      <vt:lpstr>Basis</vt:lpstr>
      <vt:lpstr>Farmer assistance portal</vt:lpstr>
      <vt:lpstr>Contents</vt:lpstr>
      <vt:lpstr>Introduction</vt:lpstr>
      <vt:lpstr>Choice of topic</vt:lpstr>
      <vt:lpstr>Proposed System </vt:lpstr>
      <vt:lpstr>Methodology</vt:lpstr>
      <vt:lpstr>Proposed System Model </vt:lpstr>
      <vt:lpstr>Proposed Approach</vt:lpstr>
      <vt:lpstr>Screenshots</vt:lpstr>
      <vt:lpstr>PowerPoint Presentation</vt:lpstr>
      <vt:lpstr>PowerPoint Presentation</vt:lpstr>
      <vt:lpstr>PowerPoint Presentation</vt:lpstr>
      <vt:lpstr>PowerPoint Presentation</vt:lpstr>
      <vt:lpstr>PowerPoint Presentation</vt:lpstr>
      <vt:lpstr>System Requirements</vt:lpstr>
      <vt:lpstr>Technologies Used</vt:lpstr>
      <vt:lpstr>Applications </vt:lpstr>
      <vt:lpstr>Advantages</vt:lpstr>
      <vt:lpstr>Limitations</vt:lpstr>
      <vt:lpstr>Conclusion </vt:lpstr>
      <vt:lpstr>Future Scope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assistance portal</dc:title>
  <dc:creator>Abhishek Badal</dc:creator>
  <cp:lastModifiedBy>Abhishek Badal</cp:lastModifiedBy>
  <cp:revision>5</cp:revision>
  <dcterms:created xsi:type="dcterms:W3CDTF">2022-04-06T16:17:24Z</dcterms:created>
  <dcterms:modified xsi:type="dcterms:W3CDTF">2022-04-10T07:38:22Z</dcterms:modified>
</cp:coreProperties>
</file>