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slideLayouts/slideLayout17.xml" ContentType="application/vnd.openxmlformats-officedocument.presentationml.slideLayout+xml"/>
  <Override PartName="/ppt/theme/theme17.xml" ContentType="application/vnd.openxmlformats-officedocument.theme+xml"/>
  <Override PartName="/ppt/slideLayouts/slideLayout18.xml" ContentType="application/vnd.openxmlformats-officedocument.presentationml.slideLayout+xml"/>
  <Override PartName="/ppt/theme/theme18.xml" ContentType="application/vnd.openxmlformats-officedocument.theme+xml"/>
  <Override PartName="/ppt/slideLayouts/slideLayout19.xml" ContentType="application/vnd.openxmlformats-officedocument.presentationml.slideLayout+xml"/>
  <Override PartName="/ppt/theme/theme19.xml" ContentType="application/vnd.openxmlformats-officedocument.theme+xml"/>
  <Override PartName="/ppt/slideLayouts/slideLayout20.xml" ContentType="application/vnd.openxmlformats-officedocument.presentationml.slideLayout+xml"/>
  <Override PartName="/ppt/theme/theme20.xml" ContentType="application/vnd.openxmlformats-officedocument.theme+xml"/>
  <Override PartName="/ppt/slideLayouts/slideLayout21.xml" ContentType="application/vnd.openxmlformats-officedocument.presentationml.slideLayout+xml"/>
  <Override PartName="/ppt/theme/theme21.xml" ContentType="application/vnd.openxmlformats-officedocument.theme+xml"/>
  <Override PartName="/ppt/slideLayouts/slideLayout22.xml" ContentType="application/vnd.openxmlformats-officedocument.presentationml.slideLayout+xml"/>
  <Override PartName="/ppt/theme/theme22.xml" ContentType="application/vnd.openxmlformats-officedocument.theme+xml"/>
  <Override PartName="/ppt/slideLayouts/slideLayout23.xml" ContentType="application/vnd.openxmlformats-officedocument.presentationml.slideLayout+xml"/>
  <Override PartName="/ppt/theme/theme23.xml" ContentType="application/vnd.openxmlformats-officedocument.theme+xml"/>
  <Override PartName="/ppt/slideLayouts/slideLayout24.xml" ContentType="application/vnd.openxmlformats-officedocument.presentationml.slideLayout+xml"/>
  <Override PartName="/ppt/theme/theme24.xml" ContentType="application/vnd.openxmlformats-officedocument.theme+xml"/>
  <Override PartName="/ppt/slideLayouts/slideLayout25.xml" ContentType="application/vnd.openxmlformats-officedocument.presentationml.slideLayout+xml"/>
  <Override PartName="/ppt/theme/theme25.xml" ContentType="application/vnd.openxmlformats-officedocument.theme+xml"/>
  <Override PartName="/ppt/slideLayouts/slideLayout26.xml" ContentType="application/vnd.openxmlformats-officedocument.presentationml.slideLayout+xml"/>
  <Override PartName="/ppt/theme/theme26.xml" ContentType="application/vnd.openxmlformats-officedocument.theme+xml"/>
  <Override PartName="/ppt/slideLayouts/slideLayout27.xml" ContentType="application/vnd.openxmlformats-officedocument.presentationml.slideLayout+xml"/>
  <Override PartName="/ppt/theme/theme27.xml" ContentType="application/vnd.openxmlformats-officedocument.theme+xml"/>
  <Override PartName="/ppt/slideLayouts/slideLayout28.xml" ContentType="application/vnd.openxmlformats-officedocument.presentationml.slideLayout+xml"/>
  <Override PartName="/ppt/theme/theme28.xml" ContentType="application/vnd.openxmlformats-officedocument.theme+xml"/>
  <Override PartName="/ppt/slideLayouts/slideLayout29.xml" ContentType="application/vnd.openxmlformats-officedocument.presentationml.slideLayout+xml"/>
  <Override PartName="/ppt/theme/theme29.xml" ContentType="application/vnd.openxmlformats-officedocument.theme+xml"/>
  <Override PartName="/ppt/slideLayouts/slideLayout30.xml" ContentType="application/vnd.openxmlformats-officedocument.presentationml.slideLayout+xml"/>
  <Override PartName="/ppt/theme/theme30.xml" ContentType="application/vnd.openxmlformats-officedocument.theme+xml"/>
  <Override PartName="/ppt/slideLayouts/slideLayout31.xml" ContentType="application/vnd.openxmlformats-officedocument.presentationml.slideLayout+xml"/>
  <Override PartName="/ppt/theme/theme3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60" r:id="rId6"/>
    <p:sldMasterId id="2147483662" r:id="rId7"/>
    <p:sldMasterId id="2147483664" r:id="rId8"/>
    <p:sldMasterId id="2147483666" r:id="rId9"/>
    <p:sldMasterId id="2147483668" r:id="rId10"/>
    <p:sldMasterId id="2147483672" r:id="rId11"/>
    <p:sldMasterId id="2147483674" r:id="rId12"/>
    <p:sldMasterId id="2147483676" r:id="rId13"/>
    <p:sldMasterId id="2147483678" r:id="rId14"/>
    <p:sldMasterId id="2147483680" r:id="rId15"/>
    <p:sldMasterId id="2147483682" r:id="rId16"/>
    <p:sldMasterId id="2147483684" r:id="rId17"/>
    <p:sldMasterId id="2147483686" r:id="rId18"/>
    <p:sldMasterId id="2147483688" r:id="rId19"/>
    <p:sldMasterId id="2147483690" r:id="rId20"/>
    <p:sldMasterId id="2147483692" r:id="rId21"/>
    <p:sldMasterId id="2147483694" r:id="rId22"/>
    <p:sldMasterId id="2147483696" r:id="rId23"/>
    <p:sldMasterId id="2147483698" r:id="rId24"/>
    <p:sldMasterId id="2147483700" r:id="rId25"/>
    <p:sldMasterId id="2147483702" r:id="rId26"/>
    <p:sldMasterId id="2147483704" r:id="rId27"/>
    <p:sldMasterId id="2147483706" r:id="rId28"/>
    <p:sldMasterId id="2147483708" r:id="rId29"/>
    <p:sldMasterId id="2147483710" r:id="rId30"/>
    <p:sldMasterId id="2147483712" r:id="rId31"/>
  </p:sldMasterIdLst>
  <p:sldIdLst>
    <p:sldId id="256" r:id="rId32"/>
    <p:sldId id="259" r:id="rId33"/>
    <p:sldId id="260" r:id="rId34"/>
    <p:sldId id="263" r:id="rId35"/>
    <p:sldId id="265" r:id="rId36"/>
    <p:sldId id="266" r:id="rId37"/>
    <p:sldId id="268" r:id="rId38"/>
    <p:sldId id="267" r:id="rId3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8.xml"/><Relationship Id="rId3" Type="http://schemas.openxmlformats.org/officeDocument/2006/relationships/slideMaster" Target="slideMasters/slideMaster3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3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2.xml"/><Relationship Id="rId38" Type="http://schemas.openxmlformats.org/officeDocument/2006/relationships/slide" Target="slides/slide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Master" Target="slideMasters/slideMaster29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1.xml"/><Relationship Id="rId37" Type="http://schemas.openxmlformats.org/officeDocument/2006/relationships/slide" Target="slides/slide6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" Target="slides/slide5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Master" Target="slideMasters/slideMaster3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" Target="slides/slide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347920" y="707760"/>
            <a:ext cx="4447800" cy="122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AND_TWO_COLUMN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AND_TWO_COLUMNS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3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title"/>
          </p:nvPr>
        </p:nvSpPr>
        <p:spPr>
          <a:xfrm>
            <a:off x="2347920" y="707760"/>
            <a:ext cx="4447800" cy="122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PlaceHolder 1"/>
          <p:cNvSpPr>
            <a:spLocks noGrp="1"/>
          </p:cNvSpPr>
          <p:nvPr>
            <p:ph type="title"/>
          </p:nvPr>
        </p:nvSpPr>
        <p:spPr>
          <a:xfrm>
            <a:off x="2347920" y="707760"/>
            <a:ext cx="4447800" cy="122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PlaceHolder 1"/>
          <p:cNvSpPr>
            <a:spLocks noGrp="1"/>
          </p:cNvSpPr>
          <p:nvPr>
            <p:ph type="title"/>
          </p:nvPr>
        </p:nvSpPr>
        <p:spPr>
          <a:xfrm>
            <a:off x="2347920" y="707760"/>
            <a:ext cx="4447800" cy="122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0.xml"/><Relationship Id="rId6" Type="http://schemas.openxmlformats.org/officeDocument/2006/relationships/hyperlink" Target="http://bit.ly/2TtBDfr" TargetMode="External"/><Relationship Id="rId5" Type="http://schemas.openxmlformats.org/officeDocument/2006/relationships/hyperlink" Target="http://bit.ly/2TyoMsr" TargetMode="External"/><Relationship Id="rId4" Type="http://schemas.openxmlformats.org/officeDocument/2006/relationships/hyperlink" Target="https://bit.ly/3A1uf1Q" TargetMode="External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1.xml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2.xml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3.xml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4.xml"/></Relationships>
</file>

<file path=ppt/slideMasters/_rels/slideMaster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.png"/></Relationships>
</file>

<file path=ppt/slideMasters/_rels/slideMaster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26.xml"/></Relationships>
</file>

<file path=ppt/slideMasters/_rels/slideMaster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27.xml"/></Relationships>
</file>

<file path=ppt/slideMasters/_rels/slideMaster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8.xml"/><Relationship Id="rId1" Type="http://schemas.openxmlformats.org/officeDocument/2006/relationships/slideLayout" Target="../slideLayouts/slideLayout28.xml"/></Relationships>
</file>

<file path=ppt/slideMasters/_rels/slideMaster29.xml.rels><?xml version="1.0" encoding="UTF-8" standalone="yes"?>
<Relationships xmlns="http://schemas.openxmlformats.org/package/2006/relationships"><Relationship Id="rId2" Type="http://schemas.openxmlformats.org/officeDocument/2006/relationships/theme" Target="../theme/theme29.xml"/><Relationship Id="rId1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30.xml.rels><?xml version="1.0" encoding="UTF-8" standalone="yes"?>
<Relationships xmlns="http://schemas.openxmlformats.org/package/2006/relationships"><Relationship Id="rId2" Type="http://schemas.openxmlformats.org/officeDocument/2006/relationships/theme" Target="../theme/theme30.xml"/><Relationship Id="rId1" Type="http://schemas.openxmlformats.org/officeDocument/2006/relationships/slideLayout" Target="../slideLayouts/slideLayout30.xml"/></Relationships>
</file>

<file path=ppt/slideMasters/_rels/slideMaster31.xml.rels><?xml version="1.0" encoding="UTF-8" standalone="yes"?>
<Relationships xmlns="http://schemas.openxmlformats.org/package/2006/relationships"><Relationship Id="rId2" Type="http://schemas.openxmlformats.org/officeDocument/2006/relationships/theme" Target="../theme/theme31.xml"/><Relationship Id="rId1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9;p2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003760" y="1668240"/>
            <a:ext cx="5119920" cy="1442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4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2" name="Google Shape;12;p2"/>
          <p:cNvGrpSpPr/>
          <p:nvPr/>
        </p:nvGrpSpPr>
        <p:grpSpPr>
          <a:xfrm>
            <a:off x="363600" y="272880"/>
            <a:ext cx="8416080" cy="4597200"/>
            <a:chOff x="363600" y="272880"/>
            <a:chExt cx="8416080" cy="4597200"/>
          </a:xfrm>
        </p:grpSpPr>
        <p:pic>
          <p:nvPicPr>
            <p:cNvPr id="3" name="Google Shape;13;p2"/>
            <p:cNvPicPr/>
            <p:nvPr/>
          </p:nvPicPr>
          <p:blipFill>
            <a:blip r:embed="rId4"/>
            <a:stretch/>
          </p:blipFill>
          <p:spPr>
            <a:xfrm>
              <a:off x="363600" y="4551840"/>
              <a:ext cx="2007000" cy="3182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" name="Google Shape;14;p2"/>
            <p:cNvPicPr/>
            <p:nvPr/>
          </p:nvPicPr>
          <p:blipFill>
            <a:blip r:embed="rId4"/>
            <a:stretch/>
          </p:blipFill>
          <p:spPr>
            <a:xfrm>
              <a:off x="6772680" y="272880"/>
              <a:ext cx="2007000" cy="3182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5" name="Google Shape;15;p2"/>
          <p:cNvGrpSpPr/>
          <p:nvPr/>
        </p:nvGrpSpPr>
        <p:grpSpPr>
          <a:xfrm>
            <a:off x="795960" y="186120"/>
            <a:ext cx="8026920" cy="4708080"/>
            <a:chOff x="795960" y="186120"/>
            <a:chExt cx="8026920" cy="4708080"/>
          </a:xfrm>
        </p:grpSpPr>
        <p:sp>
          <p:nvSpPr>
            <p:cNvPr id="6" name="Google Shape;16;p2"/>
            <p:cNvSpPr/>
            <p:nvPr/>
          </p:nvSpPr>
          <p:spPr>
            <a:xfrm>
              <a:off x="795960" y="288072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" name="Google Shape;17;p2"/>
            <p:cNvSpPr/>
            <p:nvPr/>
          </p:nvSpPr>
          <p:spPr>
            <a:xfrm>
              <a:off x="8745480" y="11250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" name="Google Shape;18;p2"/>
            <p:cNvSpPr/>
            <p:nvPr/>
          </p:nvSpPr>
          <p:spPr>
            <a:xfrm>
              <a:off x="3991680" y="48168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" name="Google Shape;19;p2"/>
            <p:cNvSpPr/>
            <p:nvPr/>
          </p:nvSpPr>
          <p:spPr>
            <a:xfrm>
              <a:off x="3991680" y="18612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0" name="Google Shape;20;p2"/>
          <p:cNvGrpSpPr/>
          <p:nvPr/>
        </p:nvGrpSpPr>
        <p:grpSpPr>
          <a:xfrm>
            <a:off x="5211360" y="2075760"/>
            <a:ext cx="4252320" cy="3328560"/>
            <a:chOff x="5211360" y="2075760"/>
            <a:chExt cx="4252320" cy="3328560"/>
          </a:xfrm>
        </p:grpSpPr>
        <p:grpSp>
          <p:nvGrpSpPr>
            <p:cNvPr id="11" name="Google Shape;21;p2"/>
            <p:cNvGrpSpPr/>
            <p:nvPr/>
          </p:nvGrpSpPr>
          <p:grpSpPr>
            <a:xfrm>
              <a:off x="8487720" y="4095720"/>
              <a:ext cx="437760" cy="938520"/>
              <a:chOff x="8487720" y="4095720"/>
              <a:chExt cx="437760" cy="938520"/>
            </a:xfrm>
          </p:grpSpPr>
          <p:sp>
            <p:nvSpPr>
              <p:cNvPr id="12" name="Google Shape;22;p2"/>
              <p:cNvSpPr/>
              <p:nvPr/>
            </p:nvSpPr>
            <p:spPr>
              <a:xfrm rot="10800000">
                <a:off x="883188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" name="Google Shape;23;p2"/>
              <p:cNvSpPr/>
              <p:nvPr/>
            </p:nvSpPr>
            <p:spPr>
              <a:xfrm rot="10800000">
                <a:off x="883188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" name="Google Shape;24;p2"/>
              <p:cNvSpPr/>
              <p:nvPr/>
            </p:nvSpPr>
            <p:spPr>
              <a:xfrm rot="10800000">
                <a:off x="8831880" y="46029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5" name="Google Shape;25;p2"/>
              <p:cNvSpPr/>
              <p:nvPr/>
            </p:nvSpPr>
            <p:spPr>
              <a:xfrm rot="10800000">
                <a:off x="8831880" y="44337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" name="Google Shape;26;p2"/>
              <p:cNvSpPr/>
              <p:nvPr/>
            </p:nvSpPr>
            <p:spPr>
              <a:xfrm rot="10800000">
                <a:off x="8831880" y="426492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" name="Google Shape;27;p2"/>
              <p:cNvSpPr/>
              <p:nvPr/>
            </p:nvSpPr>
            <p:spPr>
              <a:xfrm rot="10800000">
                <a:off x="8831880" y="409572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" name="Google Shape;28;p2"/>
              <p:cNvSpPr/>
              <p:nvPr/>
            </p:nvSpPr>
            <p:spPr>
              <a:xfrm rot="10800000">
                <a:off x="865728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" name="Google Shape;29;p2"/>
              <p:cNvSpPr/>
              <p:nvPr/>
            </p:nvSpPr>
            <p:spPr>
              <a:xfrm rot="10800000">
                <a:off x="865728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" name="Google Shape;30;p2"/>
              <p:cNvSpPr/>
              <p:nvPr/>
            </p:nvSpPr>
            <p:spPr>
              <a:xfrm rot="10800000">
                <a:off x="8657280" y="46029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" name="Google Shape;31;p2"/>
              <p:cNvSpPr/>
              <p:nvPr/>
            </p:nvSpPr>
            <p:spPr>
              <a:xfrm rot="10800000">
                <a:off x="848772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2" name="Google Shape;32;p2"/>
              <p:cNvSpPr/>
              <p:nvPr/>
            </p:nvSpPr>
            <p:spPr>
              <a:xfrm rot="10800000">
                <a:off x="848772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23" name="Google Shape;33;p2"/>
            <p:cNvSpPr/>
            <p:nvPr/>
          </p:nvSpPr>
          <p:spPr>
            <a:xfrm rot="10800000">
              <a:off x="8379360" y="23400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24" name="Google Shape;34;p2"/>
            <p:cNvGrpSpPr/>
            <p:nvPr/>
          </p:nvGrpSpPr>
          <p:grpSpPr>
            <a:xfrm>
              <a:off x="5211360" y="2075760"/>
              <a:ext cx="4252320" cy="3328560"/>
              <a:chOff x="5211360" y="2075760"/>
              <a:chExt cx="4252320" cy="3328560"/>
            </a:xfrm>
          </p:grpSpPr>
          <p:sp>
            <p:nvSpPr>
              <p:cNvPr id="25" name="Google Shape;35;p2"/>
              <p:cNvSpPr/>
              <p:nvPr/>
            </p:nvSpPr>
            <p:spPr>
              <a:xfrm rot="10800000">
                <a:off x="5211360" y="2075760"/>
                <a:ext cx="4057200" cy="3222360"/>
              </a:xfrm>
              <a:custGeom>
                <a:avLst/>
                <a:gdLst>
                  <a:gd name="textAreaLeft" fmla="*/ 0 w 4057200"/>
                  <a:gd name="textAreaRight" fmla="*/ 4057560 w 4057200"/>
                  <a:gd name="textAreaTop" fmla="*/ 0 h 3222360"/>
                  <a:gd name="textAreaBottom" fmla="*/ 3222720 h 3222360"/>
                </a:gdLst>
                <a:ahLst/>
                <a:cxnLst/>
                <a:rect l="textAreaLeft" t="textAreaTop" r="textAreaRight" b="textAreaBottom"/>
                <a:pathLst>
                  <a:path w="1930" h="1536">
                    <a:moveTo>
                      <a:pt x="0" y="1522"/>
                    </a:moveTo>
                    <a:cubicBezTo>
                      <a:pt x="165" y="1522"/>
                      <a:pt x="165" y="1522"/>
                      <a:pt x="165" y="1522"/>
                    </a:cubicBezTo>
                    <a:cubicBezTo>
                      <a:pt x="190" y="1522"/>
                      <a:pt x="214" y="1512"/>
                      <a:pt x="231" y="1495"/>
                    </a:cubicBezTo>
                    <a:cubicBezTo>
                      <a:pt x="1192" y="534"/>
                      <a:pt x="1192" y="534"/>
                      <a:pt x="1192" y="534"/>
                    </a:cubicBezTo>
                    <a:cubicBezTo>
                      <a:pt x="1210" y="516"/>
                      <a:pt x="1233" y="506"/>
                      <a:pt x="1258" y="506"/>
                    </a:cubicBezTo>
                    <a:cubicBezTo>
                      <a:pt x="1486" y="506"/>
                      <a:pt x="1486" y="506"/>
                      <a:pt x="1486" y="506"/>
                    </a:cubicBezTo>
                    <a:cubicBezTo>
                      <a:pt x="1511" y="506"/>
                      <a:pt x="1535" y="497"/>
                      <a:pt x="1552" y="479"/>
                    </a:cubicBezTo>
                    <a:cubicBezTo>
                      <a:pt x="1871" y="161"/>
                      <a:pt x="1871" y="161"/>
                      <a:pt x="1871" y="161"/>
                    </a:cubicBezTo>
                    <a:cubicBezTo>
                      <a:pt x="1930" y="101"/>
                      <a:pt x="1888" y="0"/>
                      <a:pt x="1804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53" y="0"/>
                      <a:pt x="11" y="42"/>
                      <a:pt x="11" y="94"/>
                    </a:cubicBezTo>
                    <a:cubicBezTo>
                      <a:pt x="7" y="1536"/>
                      <a:pt x="7" y="1536"/>
                      <a:pt x="7" y="1536"/>
                    </a:cubicBezTo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6" name="Google Shape;36;p2"/>
              <p:cNvSpPr/>
              <p:nvPr/>
            </p:nvSpPr>
            <p:spPr>
              <a:xfrm rot="10800000">
                <a:off x="6175080" y="2313000"/>
                <a:ext cx="3077640" cy="2985120"/>
              </a:xfrm>
              <a:prstGeom prst="diagStripe">
                <a:avLst>
                  <a:gd name="adj" fmla="val 50000"/>
                </a:avLst>
              </a:pr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7" name="Google Shape;37;p2"/>
              <p:cNvSpPr/>
              <p:nvPr/>
            </p:nvSpPr>
            <p:spPr>
              <a:xfrm rot="10800000">
                <a:off x="7382520" y="3901680"/>
                <a:ext cx="1891800" cy="1502640"/>
              </a:xfrm>
              <a:custGeom>
                <a:avLst/>
                <a:gdLst>
                  <a:gd name="textAreaLeft" fmla="*/ 0 w 1891800"/>
                  <a:gd name="textAreaRight" fmla="*/ 1892160 w 1891800"/>
                  <a:gd name="textAreaTop" fmla="*/ 0 h 1502640"/>
                  <a:gd name="textAreaBottom" fmla="*/ 1503000 h 1502640"/>
                </a:gdLst>
                <a:ahLst/>
                <a:cxnLst/>
                <a:rect l="textAreaLeft" t="textAreaTop" r="textAreaRight" b="textAreaBottom"/>
                <a:pathLst>
                  <a:path w="1930" h="1536">
                    <a:moveTo>
                      <a:pt x="0" y="1522"/>
                    </a:moveTo>
                    <a:cubicBezTo>
                      <a:pt x="165" y="1522"/>
                      <a:pt x="165" y="1522"/>
                      <a:pt x="165" y="1522"/>
                    </a:cubicBezTo>
                    <a:cubicBezTo>
                      <a:pt x="190" y="1522"/>
                      <a:pt x="214" y="1512"/>
                      <a:pt x="231" y="1495"/>
                    </a:cubicBezTo>
                    <a:cubicBezTo>
                      <a:pt x="1192" y="534"/>
                      <a:pt x="1192" y="534"/>
                      <a:pt x="1192" y="534"/>
                    </a:cubicBezTo>
                    <a:cubicBezTo>
                      <a:pt x="1210" y="516"/>
                      <a:pt x="1233" y="506"/>
                      <a:pt x="1258" y="506"/>
                    </a:cubicBezTo>
                    <a:cubicBezTo>
                      <a:pt x="1486" y="506"/>
                      <a:pt x="1486" y="506"/>
                      <a:pt x="1486" y="506"/>
                    </a:cubicBezTo>
                    <a:cubicBezTo>
                      <a:pt x="1511" y="506"/>
                      <a:pt x="1535" y="497"/>
                      <a:pt x="1552" y="479"/>
                    </a:cubicBezTo>
                    <a:cubicBezTo>
                      <a:pt x="1871" y="161"/>
                      <a:pt x="1871" y="161"/>
                      <a:pt x="1871" y="161"/>
                    </a:cubicBezTo>
                    <a:cubicBezTo>
                      <a:pt x="1930" y="101"/>
                      <a:pt x="1888" y="0"/>
                      <a:pt x="1804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53" y="0"/>
                      <a:pt x="11" y="42"/>
                      <a:pt x="11" y="94"/>
                    </a:cubicBezTo>
                    <a:cubicBezTo>
                      <a:pt x="7" y="1536"/>
                      <a:pt x="7" y="1536"/>
                      <a:pt x="7" y="1536"/>
                    </a:cubicBezTo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cxnSp>
            <p:nvCxnSpPr>
              <p:cNvPr id="28" name="Google Shape;38;p2"/>
              <p:cNvCxnSpPr/>
              <p:nvPr/>
            </p:nvCxnSpPr>
            <p:spPr>
              <a:xfrm flipV="1">
                <a:off x="7458840" y="3346200"/>
                <a:ext cx="2005200" cy="2004840"/>
              </a:xfrm>
              <a:prstGeom prst="straightConnector1">
                <a:avLst/>
              </a:prstGeom>
              <a:ln w="19050">
                <a:solidFill>
                  <a:srgbClr val="FFFFFF"/>
                </a:solidFill>
                <a:round/>
              </a:ln>
            </p:spPr>
          </p:cxnSp>
          <p:grpSp>
            <p:nvGrpSpPr>
              <p:cNvPr id="29" name="Google Shape;39;p2"/>
              <p:cNvGrpSpPr/>
              <p:nvPr/>
            </p:nvGrpSpPr>
            <p:grpSpPr>
              <a:xfrm>
                <a:off x="6207480" y="2556360"/>
                <a:ext cx="2953440" cy="2741760"/>
                <a:chOff x="6207480" y="2556360"/>
                <a:chExt cx="2953440" cy="2741760"/>
              </a:xfrm>
            </p:grpSpPr>
            <p:sp>
              <p:nvSpPr>
                <p:cNvPr id="30" name="Google Shape;40;p2"/>
                <p:cNvSpPr/>
                <p:nvPr/>
              </p:nvSpPr>
              <p:spPr>
                <a:xfrm rot="10800000">
                  <a:off x="6393240" y="2556000"/>
                  <a:ext cx="2767680" cy="2741760"/>
                </a:xfrm>
                <a:custGeom>
                  <a:avLst/>
                  <a:gdLst>
                    <a:gd name="textAreaLeft" fmla="*/ 0 w 2767680"/>
                    <a:gd name="textAreaRight" fmla="*/ 2768040 w 2767680"/>
                    <a:gd name="textAreaTop" fmla="*/ 0 h 2741760"/>
                    <a:gd name="textAreaBottom" fmla="*/ 2742120 h 2741760"/>
                  </a:gdLst>
                  <a:ahLst/>
                  <a:cxnLst/>
                  <a:rect l="textAreaLeft" t="textAreaTop" r="textAreaRight" b="textAreaBottom"/>
                  <a:pathLst>
                    <a:path w="2325" h="2303">
                      <a:moveTo>
                        <a:pt x="2325" y="0"/>
                      </a:moveTo>
                      <a:lnTo>
                        <a:pt x="2285" y="0"/>
                      </a:lnTo>
                      <a:lnTo>
                        <a:pt x="0" y="2303"/>
                      </a:lnTo>
                      <a:lnTo>
                        <a:pt x="232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68400" tIns="34200" rIns="68400" bIns="342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1" name="Google Shape;41;p2"/>
                <p:cNvSpPr/>
                <p:nvPr/>
              </p:nvSpPr>
              <p:spPr>
                <a:xfrm rot="10800000">
                  <a:off x="6296040" y="2987640"/>
                  <a:ext cx="2336760" cy="2310480"/>
                </a:xfrm>
                <a:custGeom>
                  <a:avLst/>
                  <a:gdLst>
                    <a:gd name="textAreaLeft" fmla="*/ 0 w 2336760"/>
                    <a:gd name="textAreaRight" fmla="*/ 2337120 w 2336760"/>
                    <a:gd name="textAreaTop" fmla="*/ 0 h 2310480"/>
                    <a:gd name="textAreaBottom" fmla="*/ 2310840 h 2310480"/>
                  </a:gdLst>
                  <a:ahLst/>
                  <a:cxnLst/>
                  <a:rect l="textAreaLeft" t="textAreaTop" r="textAreaRight" b="textAreaBottom"/>
                  <a:pathLst>
                    <a:path w="1963" h="1941">
                      <a:moveTo>
                        <a:pt x="1963" y="0"/>
                      </a:moveTo>
                      <a:lnTo>
                        <a:pt x="1929" y="0"/>
                      </a:lnTo>
                      <a:lnTo>
                        <a:pt x="0" y="1941"/>
                      </a:lnTo>
                      <a:lnTo>
                        <a:pt x="196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68400" tIns="34200" rIns="68400" bIns="342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" name="Google Shape;42;p2"/>
                <p:cNvSpPr/>
                <p:nvPr/>
              </p:nvSpPr>
              <p:spPr>
                <a:xfrm rot="10800000">
                  <a:off x="6207480" y="3220920"/>
                  <a:ext cx="2099880" cy="2077200"/>
                </a:xfrm>
                <a:custGeom>
                  <a:avLst/>
                  <a:gdLst>
                    <a:gd name="textAreaLeft" fmla="*/ 0 w 2099880"/>
                    <a:gd name="textAreaRight" fmla="*/ 2100240 w 2099880"/>
                    <a:gd name="textAreaTop" fmla="*/ 0 h 2077200"/>
                    <a:gd name="textAreaBottom" fmla="*/ 2077560 h 2077200"/>
                  </a:gdLst>
                  <a:ahLst/>
                  <a:cxnLst/>
                  <a:rect l="textAreaLeft" t="textAreaTop" r="textAreaRight" b="textAreaBottom"/>
                  <a:pathLst>
                    <a:path w="1764" h="1745">
                      <a:moveTo>
                        <a:pt x="1764" y="0"/>
                      </a:moveTo>
                      <a:lnTo>
                        <a:pt x="1732" y="0"/>
                      </a:lnTo>
                      <a:lnTo>
                        <a:pt x="0" y="1745"/>
                      </a:lnTo>
                      <a:lnTo>
                        <a:pt x="176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68400" tIns="34200" rIns="68400" bIns="342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3" name="Google Shape;43;p2"/>
              <p:cNvGrpSpPr/>
              <p:nvPr/>
            </p:nvGrpSpPr>
            <p:grpSpPr>
              <a:xfrm>
                <a:off x="5717520" y="2621880"/>
                <a:ext cx="2383200" cy="2130480"/>
                <a:chOff x="5717520" y="2621880"/>
                <a:chExt cx="2383200" cy="2130480"/>
              </a:xfrm>
            </p:grpSpPr>
            <p:sp>
              <p:nvSpPr>
                <p:cNvPr id="34" name="Google Shape;44;p2"/>
                <p:cNvSpPr/>
                <p:nvPr/>
              </p:nvSpPr>
              <p:spPr>
                <a:xfrm rot="10800000">
                  <a:off x="6452640" y="2646720"/>
                  <a:ext cx="1623600" cy="1514520"/>
                </a:xfrm>
                <a:custGeom>
                  <a:avLst/>
                  <a:gdLst>
                    <a:gd name="textAreaLeft" fmla="*/ 0 w 1623600"/>
                    <a:gd name="textAreaRight" fmla="*/ 1623960 w 1623600"/>
                    <a:gd name="textAreaTop" fmla="*/ 0 h 1514520"/>
                    <a:gd name="textAreaBottom" fmla="*/ 1514880 h 1514520"/>
                  </a:gdLst>
                  <a:ahLst/>
                  <a:cxnLst/>
                  <a:rect l="textAreaLeft" t="textAreaTop" r="textAreaRight" b="textAreaBottom"/>
                  <a:pathLst>
                    <a:path w="78603" h="73328">
                      <a:moveTo>
                        <a:pt x="0" y="73328"/>
                      </a:moveTo>
                      <a:lnTo>
                        <a:pt x="24478" y="48850"/>
                      </a:lnTo>
                      <a:lnTo>
                        <a:pt x="41781" y="48850"/>
                      </a:lnTo>
                      <a:lnTo>
                        <a:pt x="59295" y="31336"/>
                      </a:lnTo>
                      <a:lnTo>
                        <a:pt x="59295" y="19308"/>
                      </a:lnTo>
                      <a:lnTo>
                        <a:pt x="78603" y="0"/>
                      </a:lnTo>
                    </a:path>
                  </a:pathLst>
                </a:custGeom>
                <a:noFill/>
                <a:ln w="9525">
                  <a:solidFill>
                    <a:srgbClr val="006E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 anchor="t">
                  <a:noAutofit/>
                </a:bodyPr>
                <a:lstStyle/>
                <a:p>
                  <a:endParaRPr lang="en-US" sz="1800" b="0" strike="noStrike" spc="-1">
                    <a:solidFill>
                      <a:srgbClr val="FFFFFF"/>
                    </a:solidFill>
                    <a:latin typeface="OpenSymbol"/>
                  </a:endParaRPr>
                </a:p>
              </p:txBody>
            </p:sp>
            <p:sp>
              <p:nvSpPr>
                <p:cNvPr id="35" name="Google Shape;45;p2"/>
                <p:cNvSpPr/>
                <p:nvPr/>
              </p:nvSpPr>
              <p:spPr>
                <a:xfrm rot="10800000">
                  <a:off x="5796360" y="2990520"/>
                  <a:ext cx="1733760" cy="1683360"/>
                </a:xfrm>
                <a:custGeom>
                  <a:avLst/>
                  <a:gdLst>
                    <a:gd name="textAreaLeft" fmla="*/ 0 w 1733760"/>
                    <a:gd name="textAreaRight" fmla="*/ 1734120 w 1733760"/>
                    <a:gd name="textAreaTop" fmla="*/ 0 h 1683360"/>
                    <a:gd name="textAreaBottom" fmla="*/ 1683720 h 1683360"/>
                  </a:gdLst>
                  <a:ahLst/>
                  <a:cxnLst/>
                  <a:rect l="textAreaLeft" t="textAreaTop" r="textAreaRight" b="textAreaBottom"/>
                  <a:pathLst>
                    <a:path w="83931" h="81505">
                      <a:moveTo>
                        <a:pt x="83931" y="0"/>
                      </a:moveTo>
                      <a:lnTo>
                        <a:pt x="63463" y="20468"/>
                      </a:lnTo>
                      <a:lnTo>
                        <a:pt x="63463" y="33340"/>
                      </a:lnTo>
                      <a:lnTo>
                        <a:pt x="43944" y="52859"/>
                      </a:lnTo>
                      <a:lnTo>
                        <a:pt x="28645" y="52859"/>
                      </a:lnTo>
                      <a:lnTo>
                        <a:pt x="0" y="81505"/>
                      </a:lnTo>
                    </a:path>
                  </a:pathLst>
                </a:custGeom>
                <a:noFill/>
                <a:ln w="9525">
                  <a:solidFill>
                    <a:srgbClr val="006E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 anchor="t">
                  <a:noAutofit/>
                </a:bodyPr>
                <a:lstStyle/>
                <a:p>
                  <a:endParaRPr lang="en-US" sz="1800" b="0" strike="noStrike" spc="-1">
                    <a:solidFill>
                      <a:srgbClr val="FFFFFF"/>
                    </a:solidFill>
                    <a:latin typeface="OpenSymbol"/>
                  </a:endParaRPr>
                </a:p>
              </p:txBody>
            </p:sp>
            <p:sp>
              <p:nvSpPr>
                <p:cNvPr id="36" name="Google Shape;46;p2"/>
                <p:cNvSpPr/>
                <p:nvPr/>
              </p:nvSpPr>
              <p:spPr>
                <a:xfrm rot="10800000">
                  <a:off x="6372000" y="4136040"/>
                  <a:ext cx="105120" cy="105120"/>
                </a:xfrm>
                <a:prstGeom prst="ellipse">
                  <a:avLst/>
                </a:pr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7440" bIns="374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" name="Google Shape;47;p2"/>
                <p:cNvSpPr/>
                <p:nvPr/>
              </p:nvSpPr>
              <p:spPr>
                <a:xfrm rot="10800000">
                  <a:off x="5717520" y="4647240"/>
                  <a:ext cx="105120" cy="105120"/>
                </a:xfrm>
                <a:prstGeom prst="ellipse">
                  <a:avLst/>
                </a:pr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7440" bIns="374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8" name="Google Shape;48;p2"/>
                <p:cNvSpPr/>
                <p:nvPr/>
              </p:nvSpPr>
              <p:spPr>
                <a:xfrm rot="10800000">
                  <a:off x="7503480" y="2964960"/>
                  <a:ext cx="52560" cy="52560"/>
                </a:xfrm>
                <a:prstGeom prst="ellipse">
                  <a:avLst/>
                </a:pr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720" bIns="187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9" name="Google Shape;49;p2"/>
                <p:cNvSpPr/>
                <p:nvPr/>
              </p:nvSpPr>
              <p:spPr>
                <a:xfrm rot="10800000">
                  <a:off x="8048160" y="2621880"/>
                  <a:ext cx="52560" cy="52560"/>
                </a:xfrm>
                <a:prstGeom prst="ellipse">
                  <a:avLst/>
                </a:pr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720" bIns="187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grpSp>
        <p:nvGrpSpPr>
          <p:cNvPr id="40" name="Google Shape;50;p2"/>
          <p:cNvGrpSpPr/>
          <p:nvPr/>
        </p:nvGrpSpPr>
        <p:grpSpPr>
          <a:xfrm>
            <a:off x="-286920" y="-182160"/>
            <a:ext cx="4251960" cy="3328200"/>
            <a:chOff x="-286920" y="-182160"/>
            <a:chExt cx="4251960" cy="3328200"/>
          </a:xfrm>
        </p:grpSpPr>
        <p:grpSp>
          <p:nvGrpSpPr>
            <p:cNvPr id="41" name="Google Shape;51;p2"/>
            <p:cNvGrpSpPr/>
            <p:nvPr/>
          </p:nvGrpSpPr>
          <p:grpSpPr>
            <a:xfrm>
              <a:off x="250920" y="187560"/>
              <a:ext cx="437760" cy="938520"/>
              <a:chOff x="250920" y="187560"/>
              <a:chExt cx="437760" cy="938520"/>
            </a:xfrm>
          </p:grpSpPr>
          <p:sp>
            <p:nvSpPr>
              <p:cNvPr id="42" name="Google Shape;52;p2"/>
              <p:cNvSpPr/>
              <p:nvPr/>
            </p:nvSpPr>
            <p:spPr>
              <a:xfrm>
                <a:off x="250920" y="1875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3" name="Google Shape;53;p2"/>
              <p:cNvSpPr/>
              <p:nvPr/>
            </p:nvSpPr>
            <p:spPr>
              <a:xfrm>
                <a:off x="250920" y="3567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4" name="Google Shape;54;p2"/>
              <p:cNvSpPr/>
              <p:nvPr/>
            </p:nvSpPr>
            <p:spPr>
              <a:xfrm>
                <a:off x="250920" y="5256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5" name="Google Shape;55;p2"/>
              <p:cNvSpPr/>
              <p:nvPr/>
            </p:nvSpPr>
            <p:spPr>
              <a:xfrm>
                <a:off x="250920" y="6944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6" name="Google Shape;56;p2"/>
              <p:cNvSpPr/>
              <p:nvPr/>
            </p:nvSpPr>
            <p:spPr>
              <a:xfrm>
                <a:off x="250920" y="863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7" name="Google Shape;57;p2"/>
              <p:cNvSpPr/>
              <p:nvPr/>
            </p:nvSpPr>
            <p:spPr>
              <a:xfrm>
                <a:off x="250920" y="103248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8" name="Google Shape;58;p2"/>
              <p:cNvSpPr/>
              <p:nvPr/>
            </p:nvSpPr>
            <p:spPr>
              <a:xfrm>
                <a:off x="425520" y="1875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9" name="Google Shape;59;p2"/>
              <p:cNvSpPr/>
              <p:nvPr/>
            </p:nvSpPr>
            <p:spPr>
              <a:xfrm>
                <a:off x="425520" y="3567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0" name="Google Shape;60;p2"/>
              <p:cNvSpPr/>
              <p:nvPr/>
            </p:nvSpPr>
            <p:spPr>
              <a:xfrm>
                <a:off x="425520" y="5256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1" name="Google Shape;61;p2"/>
              <p:cNvSpPr/>
              <p:nvPr/>
            </p:nvSpPr>
            <p:spPr>
              <a:xfrm>
                <a:off x="595080" y="1875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2" name="Google Shape;62;p2"/>
              <p:cNvSpPr/>
              <p:nvPr/>
            </p:nvSpPr>
            <p:spPr>
              <a:xfrm>
                <a:off x="595080" y="3567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3" name="Google Shape;63;p2"/>
            <p:cNvGrpSpPr/>
            <p:nvPr/>
          </p:nvGrpSpPr>
          <p:grpSpPr>
            <a:xfrm>
              <a:off x="-286920" y="-182160"/>
              <a:ext cx="4251960" cy="3328200"/>
              <a:chOff x="-286920" y="-182160"/>
              <a:chExt cx="4251960" cy="3328200"/>
            </a:xfrm>
          </p:grpSpPr>
          <p:sp>
            <p:nvSpPr>
              <p:cNvPr id="54" name="Google Shape;64;p2"/>
              <p:cNvSpPr/>
              <p:nvPr/>
            </p:nvSpPr>
            <p:spPr>
              <a:xfrm>
                <a:off x="-92160" y="-76320"/>
                <a:ext cx="4057200" cy="3222360"/>
              </a:xfrm>
              <a:custGeom>
                <a:avLst/>
                <a:gdLst>
                  <a:gd name="textAreaLeft" fmla="*/ 0 w 4057200"/>
                  <a:gd name="textAreaRight" fmla="*/ 4057560 w 4057200"/>
                  <a:gd name="textAreaTop" fmla="*/ 0 h 3222360"/>
                  <a:gd name="textAreaBottom" fmla="*/ 3222720 h 3222360"/>
                </a:gdLst>
                <a:ahLst/>
                <a:cxnLst/>
                <a:rect l="textAreaLeft" t="textAreaTop" r="textAreaRight" b="textAreaBottom"/>
                <a:pathLst>
                  <a:path w="1930" h="1536">
                    <a:moveTo>
                      <a:pt x="0" y="1522"/>
                    </a:moveTo>
                    <a:cubicBezTo>
                      <a:pt x="165" y="1522"/>
                      <a:pt x="165" y="1522"/>
                      <a:pt x="165" y="1522"/>
                    </a:cubicBezTo>
                    <a:cubicBezTo>
                      <a:pt x="190" y="1522"/>
                      <a:pt x="214" y="1512"/>
                      <a:pt x="231" y="1495"/>
                    </a:cubicBezTo>
                    <a:cubicBezTo>
                      <a:pt x="1192" y="534"/>
                      <a:pt x="1192" y="534"/>
                      <a:pt x="1192" y="534"/>
                    </a:cubicBezTo>
                    <a:cubicBezTo>
                      <a:pt x="1210" y="516"/>
                      <a:pt x="1233" y="506"/>
                      <a:pt x="1258" y="506"/>
                    </a:cubicBezTo>
                    <a:cubicBezTo>
                      <a:pt x="1486" y="506"/>
                      <a:pt x="1486" y="506"/>
                      <a:pt x="1486" y="506"/>
                    </a:cubicBezTo>
                    <a:cubicBezTo>
                      <a:pt x="1511" y="506"/>
                      <a:pt x="1535" y="497"/>
                      <a:pt x="1552" y="479"/>
                    </a:cubicBezTo>
                    <a:cubicBezTo>
                      <a:pt x="1871" y="161"/>
                      <a:pt x="1871" y="161"/>
                      <a:pt x="1871" y="161"/>
                    </a:cubicBezTo>
                    <a:cubicBezTo>
                      <a:pt x="1930" y="101"/>
                      <a:pt x="1888" y="0"/>
                      <a:pt x="1804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53" y="0"/>
                      <a:pt x="11" y="42"/>
                      <a:pt x="11" y="94"/>
                    </a:cubicBezTo>
                    <a:cubicBezTo>
                      <a:pt x="7" y="1536"/>
                      <a:pt x="7" y="1536"/>
                      <a:pt x="7" y="1536"/>
                    </a:cubicBezTo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5" name="Google Shape;65;p2"/>
              <p:cNvSpPr/>
              <p:nvPr/>
            </p:nvSpPr>
            <p:spPr>
              <a:xfrm>
                <a:off x="-76320" y="-76320"/>
                <a:ext cx="3077640" cy="2985120"/>
              </a:xfrm>
              <a:prstGeom prst="diagStripe">
                <a:avLst>
                  <a:gd name="adj" fmla="val 50000"/>
                </a:avLst>
              </a:pr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6" name="Google Shape;66;p2"/>
              <p:cNvSpPr/>
              <p:nvPr/>
            </p:nvSpPr>
            <p:spPr>
              <a:xfrm>
                <a:off x="-97920" y="-182160"/>
                <a:ext cx="1891800" cy="1502640"/>
              </a:xfrm>
              <a:custGeom>
                <a:avLst/>
                <a:gdLst>
                  <a:gd name="textAreaLeft" fmla="*/ 0 w 1891800"/>
                  <a:gd name="textAreaRight" fmla="*/ 1892160 w 1891800"/>
                  <a:gd name="textAreaTop" fmla="*/ 0 h 1502640"/>
                  <a:gd name="textAreaBottom" fmla="*/ 1503000 h 1502640"/>
                </a:gdLst>
                <a:ahLst/>
                <a:cxnLst/>
                <a:rect l="textAreaLeft" t="textAreaTop" r="textAreaRight" b="textAreaBottom"/>
                <a:pathLst>
                  <a:path w="1930" h="1536">
                    <a:moveTo>
                      <a:pt x="0" y="1522"/>
                    </a:moveTo>
                    <a:cubicBezTo>
                      <a:pt x="165" y="1522"/>
                      <a:pt x="165" y="1522"/>
                      <a:pt x="165" y="1522"/>
                    </a:cubicBezTo>
                    <a:cubicBezTo>
                      <a:pt x="190" y="1522"/>
                      <a:pt x="214" y="1512"/>
                      <a:pt x="231" y="1495"/>
                    </a:cubicBezTo>
                    <a:cubicBezTo>
                      <a:pt x="1192" y="534"/>
                      <a:pt x="1192" y="534"/>
                      <a:pt x="1192" y="534"/>
                    </a:cubicBezTo>
                    <a:cubicBezTo>
                      <a:pt x="1210" y="516"/>
                      <a:pt x="1233" y="506"/>
                      <a:pt x="1258" y="506"/>
                    </a:cubicBezTo>
                    <a:cubicBezTo>
                      <a:pt x="1486" y="506"/>
                      <a:pt x="1486" y="506"/>
                      <a:pt x="1486" y="506"/>
                    </a:cubicBezTo>
                    <a:cubicBezTo>
                      <a:pt x="1511" y="506"/>
                      <a:pt x="1535" y="497"/>
                      <a:pt x="1552" y="479"/>
                    </a:cubicBezTo>
                    <a:cubicBezTo>
                      <a:pt x="1871" y="161"/>
                      <a:pt x="1871" y="161"/>
                      <a:pt x="1871" y="161"/>
                    </a:cubicBezTo>
                    <a:cubicBezTo>
                      <a:pt x="1930" y="101"/>
                      <a:pt x="1888" y="0"/>
                      <a:pt x="1804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53" y="0"/>
                      <a:pt x="11" y="42"/>
                      <a:pt x="11" y="94"/>
                    </a:cubicBezTo>
                    <a:cubicBezTo>
                      <a:pt x="7" y="1536"/>
                      <a:pt x="7" y="1536"/>
                      <a:pt x="7" y="1536"/>
                    </a:cubicBezTo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cxnSp>
            <p:nvCxnSpPr>
              <p:cNvPr id="57" name="Google Shape;67;p2"/>
              <p:cNvCxnSpPr/>
              <p:nvPr/>
            </p:nvCxnSpPr>
            <p:spPr>
              <a:xfrm flipH="1">
                <a:off x="-286920" y="-128880"/>
                <a:ext cx="2004480" cy="2004840"/>
              </a:xfrm>
              <a:prstGeom prst="straightConnector1">
                <a:avLst/>
              </a:prstGeom>
              <a:ln w="19050">
                <a:solidFill>
                  <a:srgbClr val="FFFFFF"/>
                </a:solidFill>
                <a:round/>
              </a:ln>
            </p:spPr>
          </p:cxnSp>
          <p:grpSp>
            <p:nvGrpSpPr>
              <p:cNvPr id="58" name="Google Shape;68;p2"/>
              <p:cNvGrpSpPr/>
              <p:nvPr/>
            </p:nvGrpSpPr>
            <p:grpSpPr>
              <a:xfrm>
                <a:off x="15480" y="-76320"/>
                <a:ext cx="2953440" cy="2741760"/>
                <a:chOff x="15480" y="-76320"/>
                <a:chExt cx="2953440" cy="2741760"/>
              </a:xfrm>
            </p:grpSpPr>
            <p:sp>
              <p:nvSpPr>
                <p:cNvPr id="59" name="Google Shape;69;p2"/>
                <p:cNvSpPr/>
                <p:nvPr/>
              </p:nvSpPr>
              <p:spPr>
                <a:xfrm>
                  <a:off x="15480" y="-76320"/>
                  <a:ext cx="2767680" cy="2741760"/>
                </a:xfrm>
                <a:custGeom>
                  <a:avLst/>
                  <a:gdLst>
                    <a:gd name="textAreaLeft" fmla="*/ 0 w 2767680"/>
                    <a:gd name="textAreaRight" fmla="*/ 2768040 w 2767680"/>
                    <a:gd name="textAreaTop" fmla="*/ 0 h 2741760"/>
                    <a:gd name="textAreaBottom" fmla="*/ 2742120 h 2741760"/>
                  </a:gdLst>
                  <a:ahLst/>
                  <a:cxnLst/>
                  <a:rect l="textAreaLeft" t="textAreaTop" r="textAreaRight" b="textAreaBottom"/>
                  <a:pathLst>
                    <a:path w="2325" h="2303">
                      <a:moveTo>
                        <a:pt x="2325" y="0"/>
                      </a:moveTo>
                      <a:lnTo>
                        <a:pt x="2285" y="0"/>
                      </a:lnTo>
                      <a:lnTo>
                        <a:pt x="0" y="2303"/>
                      </a:lnTo>
                      <a:lnTo>
                        <a:pt x="2325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/>
                    </a:gs>
                    <a:gs pos="100000">
                      <a:srgbClr val="C5B9B9">
                        <a:alpha val="24000"/>
                      </a:srgbClr>
                    </a:gs>
                  </a:gsLst>
                  <a:lin ang="81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68400" tIns="34200" rIns="68400" bIns="342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0" name="Google Shape;70;p2"/>
                <p:cNvSpPr/>
                <p:nvPr/>
              </p:nvSpPr>
              <p:spPr>
                <a:xfrm>
                  <a:off x="543600" y="-76320"/>
                  <a:ext cx="2336760" cy="2310480"/>
                </a:xfrm>
                <a:custGeom>
                  <a:avLst/>
                  <a:gdLst>
                    <a:gd name="textAreaLeft" fmla="*/ 0 w 2336760"/>
                    <a:gd name="textAreaRight" fmla="*/ 2337120 w 2336760"/>
                    <a:gd name="textAreaTop" fmla="*/ 0 h 2310480"/>
                    <a:gd name="textAreaBottom" fmla="*/ 2310840 h 2310480"/>
                  </a:gdLst>
                  <a:ahLst/>
                  <a:cxnLst/>
                  <a:rect l="textAreaLeft" t="textAreaTop" r="textAreaRight" b="textAreaBottom"/>
                  <a:pathLst>
                    <a:path w="1963" h="1941">
                      <a:moveTo>
                        <a:pt x="1963" y="0"/>
                      </a:moveTo>
                      <a:lnTo>
                        <a:pt x="1929" y="0"/>
                      </a:lnTo>
                      <a:lnTo>
                        <a:pt x="0" y="1941"/>
                      </a:lnTo>
                      <a:lnTo>
                        <a:pt x="1963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/>
                    </a:gs>
                    <a:gs pos="100000">
                      <a:srgbClr val="C5B9B9">
                        <a:alpha val="24000"/>
                      </a:srgbClr>
                    </a:gs>
                  </a:gsLst>
                  <a:lin ang="81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68400" tIns="34200" rIns="68400" bIns="342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1" name="Google Shape;71;p2"/>
                <p:cNvSpPr/>
                <p:nvPr/>
              </p:nvSpPr>
              <p:spPr>
                <a:xfrm>
                  <a:off x="869040" y="-76320"/>
                  <a:ext cx="2099880" cy="2077200"/>
                </a:xfrm>
                <a:custGeom>
                  <a:avLst/>
                  <a:gdLst>
                    <a:gd name="textAreaLeft" fmla="*/ 0 w 2099880"/>
                    <a:gd name="textAreaRight" fmla="*/ 2100240 w 2099880"/>
                    <a:gd name="textAreaTop" fmla="*/ 0 h 2077200"/>
                    <a:gd name="textAreaBottom" fmla="*/ 2077560 h 2077200"/>
                  </a:gdLst>
                  <a:ahLst/>
                  <a:cxnLst/>
                  <a:rect l="textAreaLeft" t="textAreaTop" r="textAreaRight" b="textAreaBottom"/>
                  <a:pathLst>
                    <a:path w="1764" h="1745">
                      <a:moveTo>
                        <a:pt x="1764" y="0"/>
                      </a:moveTo>
                      <a:lnTo>
                        <a:pt x="1732" y="0"/>
                      </a:lnTo>
                      <a:lnTo>
                        <a:pt x="0" y="1745"/>
                      </a:lnTo>
                      <a:lnTo>
                        <a:pt x="1764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/>
                    </a:gs>
                    <a:gs pos="100000">
                      <a:srgbClr val="C5B9B9">
                        <a:alpha val="24000"/>
                      </a:srgbClr>
                    </a:gs>
                  </a:gsLst>
                  <a:lin ang="81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68400" tIns="34200" rIns="68400" bIns="342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62" name="Google Shape;72;p2"/>
              <p:cNvGrpSpPr/>
              <p:nvPr/>
            </p:nvGrpSpPr>
            <p:grpSpPr>
              <a:xfrm>
                <a:off x="1076040" y="469800"/>
                <a:ext cx="2382840" cy="2130120"/>
                <a:chOff x="1076040" y="469800"/>
                <a:chExt cx="2382840" cy="2130120"/>
              </a:xfrm>
            </p:grpSpPr>
            <p:sp>
              <p:nvSpPr>
                <p:cNvPr id="63" name="Google Shape;73;p2"/>
                <p:cNvSpPr/>
                <p:nvPr/>
              </p:nvSpPr>
              <p:spPr>
                <a:xfrm>
                  <a:off x="1100160" y="1060920"/>
                  <a:ext cx="1623600" cy="1514520"/>
                </a:xfrm>
                <a:custGeom>
                  <a:avLst/>
                  <a:gdLst>
                    <a:gd name="textAreaLeft" fmla="*/ 0 w 1623600"/>
                    <a:gd name="textAreaRight" fmla="*/ 1623960 w 1623600"/>
                    <a:gd name="textAreaTop" fmla="*/ 0 h 1514520"/>
                    <a:gd name="textAreaBottom" fmla="*/ 1514880 h 1514520"/>
                  </a:gdLst>
                  <a:ahLst/>
                  <a:cxnLst/>
                  <a:rect l="textAreaLeft" t="textAreaTop" r="textAreaRight" b="textAreaBottom"/>
                  <a:pathLst>
                    <a:path w="78603" h="73328">
                      <a:moveTo>
                        <a:pt x="0" y="73328"/>
                      </a:moveTo>
                      <a:lnTo>
                        <a:pt x="24478" y="48850"/>
                      </a:lnTo>
                      <a:lnTo>
                        <a:pt x="41781" y="48850"/>
                      </a:lnTo>
                      <a:lnTo>
                        <a:pt x="59295" y="31336"/>
                      </a:lnTo>
                      <a:lnTo>
                        <a:pt x="59295" y="19308"/>
                      </a:lnTo>
                      <a:lnTo>
                        <a:pt x="78603" y="0"/>
                      </a:lnTo>
                    </a:path>
                  </a:pathLst>
                </a:custGeom>
                <a:noFill/>
                <a:ln w="9525">
                  <a:solidFill>
                    <a:srgbClr val="006E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 anchor="t">
                  <a:noAutofit/>
                </a:bodyPr>
                <a:lstStyle/>
                <a:p>
                  <a:endParaRPr lang="en-US" sz="1800" b="0" strike="noStrike" spc="-1">
                    <a:solidFill>
                      <a:srgbClr val="FFFFFF"/>
                    </a:solidFill>
                    <a:latin typeface="OpenSymbol"/>
                  </a:endParaRPr>
                </a:p>
              </p:txBody>
            </p:sp>
            <p:sp>
              <p:nvSpPr>
                <p:cNvPr id="64" name="Google Shape;74;p2"/>
                <p:cNvSpPr/>
                <p:nvPr/>
              </p:nvSpPr>
              <p:spPr>
                <a:xfrm>
                  <a:off x="1646280" y="548280"/>
                  <a:ext cx="1733760" cy="1683360"/>
                </a:xfrm>
                <a:custGeom>
                  <a:avLst/>
                  <a:gdLst>
                    <a:gd name="textAreaLeft" fmla="*/ 0 w 1733760"/>
                    <a:gd name="textAreaRight" fmla="*/ 1734120 w 1733760"/>
                    <a:gd name="textAreaTop" fmla="*/ 0 h 1683360"/>
                    <a:gd name="textAreaBottom" fmla="*/ 1683720 h 1683360"/>
                  </a:gdLst>
                  <a:ahLst/>
                  <a:cxnLst/>
                  <a:rect l="textAreaLeft" t="textAreaTop" r="textAreaRight" b="textAreaBottom"/>
                  <a:pathLst>
                    <a:path w="83931" h="81505">
                      <a:moveTo>
                        <a:pt x="83931" y="0"/>
                      </a:moveTo>
                      <a:lnTo>
                        <a:pt x="63463" y="20468"/>
                      </a:lnTo>
                      <a:lnTo>
                        <a:pt x="63463" y="33340"/>
                      </a:lnTo>
                      <a:lnTo>
                        <a:pt x="43944" y="52859"/>
                      </a:lnTo>
                      <a:lnTo>
                        <a:pt x="28645" y="52859"/>
                      </a:lnTo>
                      <a:lnTo>
                        <a:pt x="0" y="81505"/>
                      </a:lnTo>
                    </a:path>
                  </a:pathLst>
                </a:custGeom>
                <a:noFill/>
                <a:ln w="9525">
                  <a:solidFill>
                    <a:srgbClr val="006E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 anchor="t">
                  <a:noAutofit/>
                </a:bodyPr>
                <a:lstStyle/>
                <a:p>
                  <a:endParaRPr lang="en-US" sz="1800" b="0" strike="noStrike" spc="-1">
                    <a:solidFill>
                      <a:srgbClr val="FFFFFF"/>
                    </a:solidFill>
                    <a:latin typeface="OpenSymbol"/>
                  </a:endParaRPr>
                </a:p>
              </p:txBody>
            </p:sp>
            <p:sp>
              <p:nvSpPr>
                <p:cNvPr id="65" name="Google Shape;75;p2"/>
                <p:cNvSpPr/>
                <p:nvPr/>
              </p:nvSpPr>
              <p:spPr>
                <a:xfrm>
                  <a:off x="2699640" y="980640"/>
                  <a:ext cx="105120" cy="105120"/>
                </a:xfrm>
                <a:prstGeom prst="ellipse">
                  <a:avLst/>
                </a:pr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7440" bIns="374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6" name="Google Shape;76;p2"/>
                <p:cNvSpPr/>
                <p:nvPr/>
              </p:nvSpPr>
              <p:spPr>
                <a:xfrm>
                  <a:off x="3353760" y="469800"/>
                  <a:ext cx="105120" cy="105120"/>
                </a:xfrm>
                <a:prstGeom prst="ellipse">
                  <a:avLst/>
                </a:pr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7440" bIns="374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7" name="Google Shape;77;p2"/>
                <p:cNvSpPr/>
                <p:nvPr/>
              </p:nvSpPr>
              <p:spPr>
                <a:xfrm>
                  <a:off x="1620360" y="2204640"/>
                  <a:ext cx="52560" cy="52560"/>
                </a:xfrm>
                <a:prstGeom prst="ellipse">
                  <a:avLst/>
                </a:pr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720" bIns="187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8" name="Google Shape;78;p2"/>
                <p:cNvSpPr/>
                <p:nvPr/>
              </p:nvSpPr>
              <p:spPr>
                <a:xfrm>
                  <a:off x="1076040" y="2547360"/>
                  <a:ext cx="52560" cy="52560"/>
                </a:xfrm>
                <a:prstGeom prst="ellipse">
                  <a:avLst/>
                </a:pr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8720" bIns="1872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529;p20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800600" y="1811880"/>
            <a:ext cx="3382920" cy="884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72" name="Google Shape;532;p20"/>
          <p:cNvSpPr/>
          <p:nvPr/>
        </p:nvSpPr>
        <p:spPr>
          <a:xfrm>
            <a:off x="-15840" y="0"/>
            <a:ext cx="3098160" cy="2460600"/>
          </a:xfrm>
          <a:custGeom>
            <a:avLst/>
            <a:gdLst>
              <a:gd name="textAreaLeft" fmla="*/ 0 w 3098160"/>
              <a:gd name="textAreaRight" fmla="*/ 3098520 w 3098160"/>
              <a:gd name="textAreaTop" fmla="*/ 0 h 2460600"/>
              <a:gd name="textAreaBottom" fmla="*/ 2460960 h 2460600"/>
            </a:gdLst>
            <a:ahLst/>
            <a:cxnLst/>
            <a:rect l="textAreaLeft" t="textAreaTop" r="textAreaRight" b="textAreaBottom"/>
            <a:pathLst>
              <a:path w="1930" h="1536">
                <a:moveTo>
                  <a:pt x="0" y="1522"/>
                </a:moveTo>
                <a:cubicBezTo>
                  <a:pt x="165" y="1522"/>
                  <a:pt x="165" y="1522"/>
                  <a:pt x="165" y="1522"/>
                </a:cubicBezTo>
                <a:cubicBezTo>
                  <a:pt x="190" y="1522"/>
                  <a:pt x="214" y="1512"/>
                  <a:pt x="231" y="1495"/>
                </a:cubicBezTo>
                <a:cubicBezTo>
                  <a:pt x="1192" y="534"/>
                  <a:pt x="1192" y="534"/>
                  <a:pt x="1192" y="534"/>
                </a:cubicBezTo>
                <a:cubicBezTo>
                  <a:pt x="1210" y="516"/>
                  <a:pt x="1233" y="506"/>
                  <a:pt x="1258" y="506"/>
                </a:cubicBezTo>
                <a:cubicBezTo>
                  <a:pt x="1486" y="506"/>
                  <a:pt x="1486" y="506"/>
                  <a:pt x="1486" y="506"/>
                </a:cubicBezTo>
                <a:cubicBezTo>
                  <a:pt x="1511" y="506"/>
                  <a:pt x="1535" y="497"/>
                  <a:pt x="1552" y="479"/>
                </a:cubicBezTo>
                <a:cubicBezTo>
                  <a:pt x="1871" y="161"/>
                  <a:pt x="1871" y="161"/>
                  <a:pt x="1871" y="161"/>
                </a:cubicBezTo>
                <a:cubicBezTo>
                  <a:pt x="1930" y="101"/>
                  <a:pt x="1888" y="0"/>
                  <a:pt x="180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3" y="0"/>
                  <a:pt x="11" y="42"/>
                  <a:pt x="11" y="94"/>
                </a:cubicBezTo>
                <a:cubicBezTo>
                  <a:pt x="7" y="1536"/>
                  <a:pt x="7" y="1536"/>
                  <a:pt x="7" y="1536"/>
                </a:cubicBezTo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273" name="Google Shape;533;p20"/>
          <p:cNvSpPr/>
          <p:nvPr/>
        </p:nvSpPr>
        <p:spPr>
          <a:xfrm>
            <a:off x="-15840" y="0"/>
            <a:ext cx="2250720" cy="590760"/>
          </a:xfrm>
          <a:custGeom>
            <a:avLst/>
            <a:gdLst>
              <a:gd name="textAreaLeft" fmla="*/ 0 w 2250720"/>
              <a:gd name="textAreaRight" fmla="*/ 2251080 w 2250720"/>
              <a:gd name="textAreaTop" fmla="*/ 0 h 590760"/>
              <a:gd name="textAreaBottom" fmla="*/ 591120 h 590760"/>
            </a:gdLst>
            <a:ahLst/>
            <a:cxnLst/>
            <a:rect l="textAreaLeft" t="textAreaTop" r="textAreaRight" b="textAreaBottom"/>
            <a:pathLst>
              <a:path w="1409" h="369">
                <a:moveTo>
                  <a:pt x="0" y="0"/>
                </a:moveTo>
                <a:cubicBezTo>
                  <a:pt x="0" y="369"/>
                  <a:pt x="0" y="369"/>
                  <a:pt x="0" y="369"/>
                </a:cubicBezTo>
                <a:cubicBezTo>
                  <a:pt x="849" y="369"/>
                  <a:pt x="849" y="369"/>
                  <a:pt x="849" y="369"/>
                </a:cubicBezTo>
                <a:cubicBezTo>
                  <a:pt x="874" y="369"/>
                  <a:pt x="899" y="359"/>
                  <a:pt x="917" y="341"/>
                </a:cubicBezTo>
                <a:cubicBezTo>
                  <a:pt x="1071" y="187"/>
                  <a:pt x="1071" y="187"/>
                  <a:pt x="1071" y="187"/>
                </a:cubicBezTo>
                <a:cubicBezTo>
                  <a:pt x="1089" y="169"/>
                  <a:pt x="1113" y="159"/>
                  <a:pt x="1139" y="159"/>
                </a:cubicBezTo>
                <a:cubicBezTo>
                  <a:pt x="1306" y="159"/>
                  <a:pt x="1306" y="159"/>
                  <a:pt x="1306" y="159"/>
                </a:cubicBezTo>
                <a:cubicBezTo>
                  <a:pt x="1355" y="159"/>
                  <a:pt x="1396" y="122"/>
                  <a:pt x="1401" y="74"/>
                </a:cubicBezTo>
                <a:cubicBezTo>
                  <a:pt x="1409" y="8"/>
                  <a:pt x="1409" y="8"/>
                  <a:pt x="1409" y="8"/>
                </a:cubicBezTo>
                <a:cubicBezTo>
                  <a:pt x="1409" y="5"/>
                  <a:pt x="1409" y="3"/>
                  <a:pt x="1409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pic>
        <p:nvPicPr>
          <p:cNvPr id="274" name="Google Shape;534;p20"/>
          <p:cNvPicPr/>
          <p:nvPr/>
        </p:nvPicPr>
        <p:blipFill>
          <a:blip r:embed="rId4"/>
          <a:stretch/>
        </p:blipFill>
        <p:spPr>
          <a:xfrm>
            <a:off x="421920" y="4604040"/>
            <a:ext cx="2007000" cy="318240"/>
          </a:xfrm>
          <a:prstGeom prst="rect">
            <a:avLst/>
          </a:prstGeom>
          <a:ln w="0">
            <a:noFill/>
          </a:ln>
        </p:spPr>
      </p:pic>
      <p:grpSp>
        <p:nvGrpSpPr>
          <p:cNvPr id="275" name="Google Shape;535;p20"/>
          <p:cNvGrpSpPr/>
          <p:nvPr/>
        </p:nvGrpSpPr>
        <p:grpSpPr>
          <a:xfrm>
            <a:off x="-347400" y="673920"/>
            <a:ext cx="3153240" cy="940320"/>
            <a:chOff x="-347400" y="673920"/>
            <a:chExt cx="3153240" cy="940320"/>
          </a:xfrm>
        </p:grpSpPr>
        <p:sp>
          <p:nvSpPr>
            <p:cNvPr id="276" name="Google Shape;536;p20"/>
            <p:cNvSpPr/>
            <p:nvPr/>
          </p:nvSpPr>
          <p:spPr>
            <a:xfrm>
              <a:off x="-347400" y="673920"/>
              <a:ext cx="3153240" cy="937080"/>
            </a:xfrm>
            <a:custGeom>
              <a:avLst/>
              <a:gdLst>
                <a:gd name="textAreaLeft" fmla="*/ 0 w 3153240"/>
                <a:gd name="textAreaRight" fmla="*/ 3153600 w 3153240"/>
                <a:gd name="textAreaTop" fmla="*/ 0 h 937080"/>
                <a:gd name="textAreaBottom" fmla="*/ 937440 h 937080"/>
              </a:gdLst>
              <a:ahLst/>
              <a:cxnLst/>
              <a:rect l="textAreaLeft" t="textAreaTop" r="textAreaRight" b="textAreaBottom"/>
              <a:pathLst>
                <a:path w="1064" h="315">
                  <a:moveTo>
                    <a:pt x="1051" y="0"/>
                  </a:moveTo>
                  <a:cubicBezTo>
                    <a:pt x="1044" y="0"/>
                    <a:pt x="1038" y="5"/>
                    <a:pt x="1038" y="12"/>
                  </a:cubicBezTo>
                  <a:cubicBezTo>
                    <a:pt x="458" y="12"/>
                    <a:pt x="458" y="12"/>
                    <a:pt x="458" y="12"/>
                  </a:cubicBezTo>
                  <a:cubicBezTo>
                    <a:pt x="435" y="12"/>
                    <a:pt x="414" y="21"/>
                    <a:pt x="397" y="37"/>
                  </a:cubicBezTo>
                  <a:cubicBezTo>
                    <a:pt x="360" y="74"/>
                    <a:pt x="360" y="74"/>
                    <a:pt x="360" y="74"/>
                  </a:cubicBezTo>
                  <a:cubicBezTo>
                    <a:pt x="307" y="74"/>
                    <a:pt x="307" y="74"/>
                    <a:pt x="307" y="74"/>
                  </a:cubicBezTo>
                  <a:cubicBezTo>
                    <a:pt x="284" y="74"/>
                    <a:pt x="263" y="83"/>
                    <a:pt x="246" y="99"/>
                  </a:cubicBezTo>
                  <a:cubicBezTo>
                    <a:pt x="58" y="288"/>
                    <a:pt x="58" y="288"/>
                    <a:pt x="58" y="288"/>
                  </a:cubicBezTo>
                  <a:cubicBezTo>
                    <a:pt x="43" y="303"/>
                    <a:pt x="22" y="312"/>
                    <a:pt x="0" y="312"/>
                  </a:cubicBezTo>
                  <a:cubicBezTo>
                    <a:pt x="0" y="315"/>
                    <a:pt x="0" y="315"/>
                    <a:pt x="0" y="315"/>
                  </a:cubicBezTo>
                  <a:cubicBezTo>
                    <a:pt x="116" y="315"/>
                    <a:pt x="116" y="315"/>
                    <a:pt x="116" y="315"/>
                  </a:cubicBezTo>
                  <a:cubicBezTo>
                    <a:pt x="116" y="312"/>
                    <a:pt x="116" y="312"/>
                    <a:pt x="116" y="312"/>
                  </a:cubicBezTo>
                  <a:cubicBezTo>
                    <a:pt x="23" y="312"/>
                    <a:pt x="23" y="312"/>
                    <a:pt x="23" y="312"/>
                  </a:cubicBezTo>
                  <a:cubicBezTo>
                    <a:pt x="37" y="308"/>
                    <a:pt x="50" y="300"/>
                    <a:pt x="61" y="290"/>
                  </a:cubicBezTo>
                  <a:cubicBezTo>
                    <a:pt x="249" y="102"/>
                    <a:pt x="249" y="102"/>
                    <a:pt x="249" y="102"/>
                  </a:cubicBezTo>
                  <a:cubicBezTo>
                    <a:pt x="264" y="86"/>
                    <a:pt x="285" y="77"/>
                    <a:pt x="307" y="77"/>
                  </a:cubicBezTo>
                  <a:cubicBezTo>
                    <a:pt x="357" y="77"/>
                    <a:pt x="357" y="77"/>
                    <a:pt x="357" y="77"/>
                  </a:cubicBezTo>
                  <a:cubicBezTo>
                    <a:pt x="209" y="225"/>
                    <a:pt x="209" y="225"/>
                    <a:pt x="209" y="225"/>
                  </a:cubicBezTo>
                  <a:cubicBezTo>
                    <a:pt x="194" y="241"/>
                    <a:pt x="173" y="249"/>
                    <a:pt x="151" y="249"/>
                  </a:cubicBezTo>
                  <a:cubicBezTo>
                    <a:pt x="116" y="249"/>
                    <a:pt x="116" y="249"/>
                    <a:pt x="116" y="249"/>
                  </a:cubicBezTo>
                  <a:cubicBezTo>
                    <a:pt x="116" y="252"/>
                    <a:pt x="116" y="252"/>
                    <a:pt x="116" y="252"/>
                  </a:cubicBezTo>
                  <a:cubicBezTo>
                    <a:pt x="151" y="252"/>
                    <a:pt x="151" y="252"/>
                    <a:pt x="151" y="252"/>
                  </a:cubicBezTo>
                  <a:cubicBezTo>
                    <a:pt x="174" y="252"/>
                    <a:pt x="195" y="243"/>
                    <a:pt x="212" y="227"/>
                  </a:cubicBezTo>
                  <a:cubicBezTo>
                    <a:pt x="361" y="77"/>
                    <a:pt x="361" y="77"/>
                    <a:pt x="361" y="77"/>
                  </a:cubicBezTo>
                  <a:cubicBezTo>
                    <a:pt x="887" y="77"/>
                    <a:pt x="887" y="77"/>
                    <a:pt x="887" y="77"/>
                  </a:cubicBezTo>
                  <a:cubicBezTo>
                    <a:pt x="888" y="84"/>
                    <a:pt x="893" y="89"/>
                    <a:pt x="900" y="89"/>
                  </a:cubicBezTo>
                  <a:cubicBezTo>
                    <a:pt x="907" y="89"/>
                    <a:pt x="913" y="83"/>
                    <a:pt x="913" y="76"/>
                  </a:cubicBezTo>
                  <a:cubicBezTo>
                    <a:pt x="913" y="68"/>
                    <a:pt x="907" y="62"/>
                    <a:pt x="900" y="62"/>
                  </a:cubicBezTo>
                  <a:cubicBezTo>
                    <a:pt x="893" y="62"/>
                    <a:pt x="888" y="68"/>
                    <a:pt x="887" y="74"/>
                  </a:cubicBezTo>
                  <a:cubicBezTo>
                    <a:pt x="365" y="74"/>
                    <a:pt x="365" y="74"/>
                    <a:pt x="365" y="74"/>
                  </a:cubicBezTo>
                  <a:cubicBezTo>
                    <a:pt x="400" y="39"/>
                    <a:pt x="400" y="39"/>
                    <a:pt x="400" y="39"/>
                  </a:cubicBezTo>
                  <a:cubicBezTo>
                    <a:pt x="415" y="23"/>
                    <a:pt x="436" y="15"/>
                    <a:pt x="458" y="15"/>
                  </a:cubicBezTo>
                  <a:cubicBezTo>
                    <a:pt x="1038" y="15"/>
                    <a:pt x="1038" y="15"/>
                    <a:pt x="1038" y="15"/>
                  </a:cubicBezTo>
                  <a:cubicBezTo>
                    <a:pt x="1038" y="21"/>
                    <a:pt x="1044" y="27"/>
                    <a:pt x="1051" y="27"/>
                  </a:cubicBezTo>
                  <a:cubicBezTo>
                    <a:pt x="1058" y="27"/>
                    <a:pt x="1064" y="21"/>
                    <a:pt x="1064" y="13"/>
                  </a:cubicBezTo>
                  <a:cubicBezTo>
                    <a:pt x="1064" y="6"/>
                    <a:pt x="1058" y="0"/>
                    <a:pt x="1051" y="0"/>
                  </a:cubicBezTo>
                  <a:close/>
                  <a:moveTo>
                    <a:pt x="900" y="66"/>
                  </a:moveTo>
                  <a:cubicBezTo>
                    <a:pt x="905" y="66"/>
                    <a:pt x="909" y="71"/>
                    <a:pt x="909" y="76"/>
                  </a:cubicBezTo>
                  <a:cubicBezTo>
                    <a:pt x="909" y="81"/>
                    <a:pt x="905" y="85"/>
                    <a:pt x="900" y="85"/>
                  </a:cubicBezTo>
                  <a:cubicBezTo>
                    <a:pt x="895" y="85"/>
                    <a:pt x="892" y="82"/>
                    <a:pt x="891" y="77"/>
                  </a:cubicBezTo>
                  <a:cubicBezTo>
                    <a:pt x="900" y="77"/>
                    <a:pt x="900" y="77"/>
                    <a:pt x="900" y="77"/>
                  </a:cubicBezTo>
                  <a:cubicBezTo>
                    <a:pt x="900" y="74"/>
                    <a:pt x="900" y="74"/>
                    <a:pt x="900" y="74"/>
                  </a:cubicBezTo>
                  <a:cubicBezTo>
                    <a:pt x="891" y="74"/>
                    <a:pt x="891" y="74"/>
                    <a:pt x="891" y="74"/>
                  </a:cubicBezTo>
                  <a:cubicBezTo>
                    <a:pt x="892" y="70"/>
                    <a:pt x="895" y="66"/>
                    <a:pt x="900" y="66"/>
                  </a:cubicBezTo>
                  <a:close/>
                  <a:moveTo>
                    <a:pt x="1051" y="23"/>
                  </a:moveTo>
                  <a:cubicBezTo>
                    <a:pt x="1046" y="23"/>
                    <a:pt x="1042" y="19"/>
                    <a:pt x="1042" y="15"/>
                  </a:cubicBezTo>
                  <a:cubicBezTo>
                    <a:pt x="1051" y="15"/>
                    <a:pt x="1051" y="15"/>
                    <a:pt x="1051" y="15"/>
                  </a:cubicBezTo>
                  <a:cubicBezTo>
                    <a:pt x="1051" y="12"/>
                    <a:pt x="1051" y="12"/>
                    <a:pt x="1051" y="12"/>
                  </a:cubicBezTo>
                  <a:cubicBezTo>
                    <a:pt x="1042" y="12"/>
                    <a:pt x="1042" y="12"/>
                    <a:pt x="1042" y="12"/>
                  </a:cubicBezTo>
                  <a:cubicBezTo>
                    <a:pt x="1042" y="7"/>
                    <a:pt x="1046" y="4"/>
                    <a:pt x="1051" y="4"/>
                  </a:cubicBezTo>
                  <a:cubicBezTo>
                    <a:pt x="1056" y="4"/>
                    <a:pt x="1060" y="8"/>
                    <a:pt x="1060" y="13"/>
                  </a:cubicBezTo>
                  <a:cubicBezTo>
                    <a:pt x="1060" y="18"/>
                    <a:pt x="1056" y="23"/>
                    <a:pt x="1051" y="23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7" name="Google Shape;537;p20"/>
            <p:cNvSpPr/>
            <p:nvPr/>
          </p:nvSpPr>
          <p:spPr>
            <a:xfrm>
              <a:off x="-5040" y="1215360"/>
              <a:ext cx="1821600" cy="398880"/>
            </a:xfrm>
            <a:custGeom>
              <a:avLst/>
              <a:gdLst>
                <a:gd name="textAreaLeft" fmla="*/ 0 w 1821600"/>
                <a:gd name="textAreaRight" fmla="*/ 1821960 w 1821600"/>
                <a:gd name="textAreaTop" fmla="*/ 0 h 398880"/>
                <a:gd name="textAreaBottom" fmla="*/ 399240 h 398880"/>
              </a:gdLst>
              <a:ahLst/>
              <a:cxnLst/>
              <a:rect l="textAreaLeft" t="textAreaTop" r="textAreaRight" b="textAreaBottom"/>
              <a:pathLst>
                <a:path w="622" h="135">
                  <a:moveTo>
                    <a:pt x="175" y="100"/>
                  </a:moveTo>
                  <a:cubicBezTo>
                    <a:pt x="172" y="100"/>
                    <a:pt x="172" y="100"/>
                    <a:pt x="172" y="100"/>
                  </a:cubicBezTo>
                  <a:cubicBezTo>
                    <a:pt x="153" y="119"/>
                    <a:pt x="153" y="119"/>
                    <a:pt x="153" y="119"/>
                  </a:cubicBezTo>
                  <a:cubicBezTo>
                    <a:pt x="144" y="128"/>
                    <a:pt x="132" y="133"/>
                    <a:pt x="12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20" y="135"/>
                    <a:pt x="120" y="135"/>
                    <a:pt x="120" y="135"/>
                  </a:cubicBezTo>
                  <a:cubicBezTo>
                    <a:pt x="133" y="135"/>
                    <a:pt x="145" y="130"/>
                    <a:pt x="154" y="120"/>
                  </a:cubicBezTo>
                  <a:cubicBezTo>
                    <a:pt x="175" y="100"/>
                    <a:pt x="175" y="100"/>
                    <a:pt x="175" y="100"/>
                  </a:cubicBezTo>
                  <a:moveTo>
                    <a:pt x="321" y="0"/>
                  </a:moveTo>
                  <a:cubicBezTo>
                    <a:pt x="292" y="0"/>
                    <a:pt x="292" y="0"/>
                    <a:pt x="292" y="0"/>
                  </a:cubicBezTo>
                  <a:cubicBezTo>
                    <a:pt x="279" y="0"/>
                    <a:pt x="267" y="5"/>
                    <a:pt x="258" y="14"/>
                  </a:cubicBezTo>
                  <a:cubicBezTo>
                    <a:pt x="174" y="98"/>
                    <a:pt x="174" y="98"/>
                    <a:pt x="174" y="98"/>
                  </a:cubicBezTo>
                  <a:cubicBezTo>
                    <a:pt x="176" y="98"/>
                    <a:pt x="176" y="98"/>
                    <a:pt x="176" y="98"/>
                  </a:cubicBezTo>
                  <a:cubicBezTo>
                    <a:pt x="259" y="16"/>
                    <a:pt x="259" y="16"/>
                    <a:pt x="259" y="16"/>
                  </a:cubicBezTo>
                  <a:cubicBezTo>
                    <a:pt x="268" y="7"/>
                    <a:pt x="279" y="2"/>
                    <a:pt x="292" y="2"/>
                  </a:cubicBezTo>
                  <a:cubicBezTo>
                    <a:pt x="319" y="2"/>
                    <a:pt x="319" y="2"/>
                    <a:pt x="319" y="2"/>
                  </a:cubicBezTo>
                  <a:cubicBezTo>
                    <a:pt x="321" y="0"/>
                    <a:pt x="321" y="0"/>
                    <a:pt x="321" y="0"/>
                  </a:cubicBezTo>
                  <a:moveTo>
                    <a:pt x="622" y="0"/>
                  </a:moveTo>
                  <a:cubicBezTo>
                    <a:pt x="323" y="0"/>
                    <a:pt x="323" y="0"/>
                    <a:pt x="323" y="0"/>
                  </a:cubicBezTo>
                  <a:cubicBezTo>
                    <a:pt x="322" y="2"/>
                    <a:pt x="322" y="2"/>
                    <a:pt x="322" y="2"/>
                  </a:cubicBezTo>
                  <a:cubicBezTo>
                    <a:pt x="622" y="2"/>
                    <a:pt x="622" y="2"/>
                    <a:pt x="622" y="2"/>
                  </a:cubicBezTo>
                  <a:cubicBezTo>
                    <a:pt x="622" y="0"/>
                    <a:pt x="622" y="0"/>
                    <a:pt x="622" y="0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8" name="Google Shape;538;p20"/>
            <p:cNvSpPr/>
            <p:nvPr/>
          </p:nvSpPr>
          <p:spPr>
            <a:xfrm>
              <a:off x="-5040" y="1111680"/>
              <a:ext cx="2067480" cy="399600"/>
            </a:xfrm>
            <a:custGeom>
              <a:avLst/>
              <a:gdLst>
                <a:gd name="textAreaLeft" fmla="*/ 0 w 2067480"/>
                <a:gd name="textAreaRight" fmla="*/ 2067840 w 2067480"/>
                <a:gd name="textAreaTop" fmla="*/ 0 h 399600"/>
                <a:gd name="textAreaBottom" fmla="*/ 399960 h 399600"/>
              </a:gdLst>
              <a:ahLst/>
              <a:cxnLst/>
              <a:rect l="textAreaLeft" t="textAreaTop" r="textAreaRight" b="textAreaBottom"/>
              <a:pathLst>
                <a:path w="706" h="135">
                  <a:moveTo>
                    <a:pt x="174" y="133"/>
                  </a:moveTo>
                  <a:cubicBezTo>
                    <a:pt x="0" y="133"/>
                    <a:pt x="0" y="133"/>
                    <a:pt x="0" y="133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72" y="135"/>
                    <a:pt x="172" y="135"/>
                    <a:pt x="172" y="135"/>
                  </a:cubicBezTo>
                  <a:cubicBezTo>
                    <a:pt x="174" y="133"/>
                    <a:pt x="174" y="133"/>
                    <a:pt x="174" y="133"/>
                  </a:cubicBezTo>
                  <a:moveTo>
                    <a:pt x="322" y="37"/>
                  </a:moveTo>
                  <a:cubicBezTo>
                    <a:pt x="319" y="37"/>
                    <a:pt x="319" y="37"/>
                    <a:pt x="319" y="37"/>
                  </a:cubicBezTo>
                  <a:cubicBezTo>
                    <a:pt x="237" y="119"/>
                    <a:pt x="237" y="119"/>
                    <a:pt x="237" y="119"/>
                  </a:cubicBezTo>
                  <a:cubicBezTo>
                    <a:pt x="228" y="128"/>
                    <a:pt x="216" y="133"/>
                    <a:pt x="204" y="133"/>
                  </a:cubicBezTo>
                  <a:cubicBezTo>
                    <a:pt x="176" y="133"/>
                    <a:pt x="176" y="133"/>
                    <a:pt x="176" y="133"/>
                  </a:cubicBezTo>
                  <a:cubicBezTo>
                    <a:pt x="175" y="135"/>
                    <a:pt x="175" y="135"/>
                    <a:pt x="175" y="135"/>
                  </a:cubicBezTo>
                  <a:cubicBezTo>
                    <a:pt x="204" y="135"/>
                    <a:pt x="204" y="135"/>
                    <a:pt x="204" y="135"/>
                  </a:cubicBezTo>
                  <a:cubicBezTo>
                    <a:pt x="217" y="135"/>
                    <a:pt x="229" y="130"/>
                    <a:pt x="238" y="121"/>
                  </a:cubicBezTo>
                  <a:cubicBezTo>
                    <a:pt x="322" y="37"/>
                    <a:pt x="322" y="37"/>
                    <a:pt x="322" y="37"/>
                  </a:cubicBezTo>
                  <a:moveTo>
                    <a:pt x="706" y="0"/>
                  </a:moveTo>
                  <a:cubicBezTo>
                    <a:pt x="376" y="0"/>
                    <a:pt x="376" y="0"/>
                    <a:pt x="376" y="0"/>
                  </a:cubicBezTo>
                  <a:cubicBezTo>
                    <a:pt x="363" y="0"/>
                    <a:pt x="351" y="5"/>
                    <a:pt x="342" y="14"/>
                  </a:cubicBezTo>
                  <a:cubicBezTo>
                    <a:pt x="321" y="35"/>
                    <a:pt x="321" y="35"/>
                    <a:pt x="321" y="35"/>
                  </a:cubicBezTo>
                  <a:cubicBezTo>
                    <a:pt x="323" y="35"/>
                    <a:pt x="323" y="35"/>
                    <a:pt x="323" y="35"/>
                  </a:cubicBezTo>
                  <a:cubicBezTo>
                    <a:pt x="343" y="16"/>
                    <a:pt x="343" y="16"/>
                    <a:pt x="343" y="16"/>
                  </a:cubicBezTo>
                  <a:cubicBezTo>
                    <a:pt x="352" y="7"/>
                    <a:pt x="363" y="2"/>
                    <a:pt x="376" y="2"/>
                  </a:cubicBezTo>
                  <a:cubicBezTo>
                    <a:pt x="706" y="2"/>
                    <a:pt x="706" y="2"/>
                    <a:pt x="706" y="2"/>
                  </a:cubicBezTo>
                  <a:cubicBezTo>
                    <a:pt x="706" y="0"/>
                    <a:pt x="706" y="0"/>
                    <a:pt x="706" y="0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9" name="Google Shape;539;p20"/>
            <p:cNvSpPr/>
            <p:nvPr/>
          </p:nvSpPr>
          <p:spPr>
            <a:xfrm>
              <a:off x="1793160" y="1194480"/>
              <a:ext cx="46800" cy="4680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46800"/>
                <a:gd name="textAreaBottom" fmla="*/ 47160 h 46800"/>
              </a:gdLst>
              <a:ahLst/>
              <a:cxnLst/>
              <a:rect l="textAreaLeft" t="textAreaTop" r="textAreaRight" b="textAreaBottom"/>
              <a:pathLst>
                <a:path w="16" h="16">
                  <a:moveTo>
                    <a:pt x="8" y="16"/>
                  </a:moveTo>
                  <a:cubicBezTo>
                    <a:pt x="3" y="16"/>
                    <a:pt x="0" y="13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13"/>
                    <a:pt x="13" y="16"/>
                    <a:pt x="8" y="16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1"/>
                    <a:pt x="6" y="12"/>
                    <a:pt x="8" y="12"/>
                  </a:cubicBezTo>
                  <a:cubicBezTo>
                    <a:pt x="10" y="12"/>
                    <a:pt x="12" y="11"/>
                    <a:pt x="12" y="8"/>
                  </a:cubicBezTo>
                  <a:cubicBezTo>
                    <a:pt x="12" y="6"/>
                    <a:pt x="10" y="4"/>
                    <a:pt x="8" y="4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3400" bIns="2340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0" name="Google Shape;540;p20"/>
            <p:cNvSpPr/>
            <p:nvPr/>
          </p:nvSpPr>
          <p:spPr>
            <a:xfrm>
              <a:off x="2039040" y="1090800"/>
              <a:ext cx="49680" cy="49680"/>
            </a:xfrm>
            <a:custGeom>
              <a:avLst/>
              <a:gdLst>
                <a:gd name="textAreaLeft" fmla="*/ 0 w 49680"/>
                <a:gd name="textAreaRight" fmla="*/ 50040 w 49680"/>
                <a:gd name="textAreaTop" fmla="*/ 0 h 49680"/>
                <a:gd name="textAreaBottom" fmla="*/ 50040 h 49680"/>
              </a:gdLst>
              <a:ahLst/>
              <a:cxnLst/>
              <a:rect l="textAreaLeft" t="textAreaTop" r="textAreaRight" b="textAreaBottom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7" y="4"/>
                    <a:pt x="17" y="8"/>
                  </a:cubicBezTo>
                  <a:cubicBezTo>
                    <a:pt x="17" y="13"/>
                    <a:pt x="13" y="17"/>
                    <a:pt x="8" y="17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1"/>
                    <a:pt x="6" y="13"/>
                    <a:pt x="8" y="13"/>
                  </a:cubicBezTo>
                  <a:cubicBezTo>
                    <a:pt x="11" y="13"/>
                    <a:pt x="13" y="11"/>
                    <a:pt x="13" y="8"/>
                  </a:cubicBezTo>
                  <a:cubicBezTo>
                    <a:pt x="13" y="6"/>
                    <a:pt x="11" y="4"/>
                    <a:pt x="8" y="4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840" bIns="2484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/>
    <p:bodyStyle/>
    <p:otherStyle/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542;p21"/>
          <p:cNvPicPr/>
          <p:nvPr/>
        </p:nvPicPr>
        <p:blipFill>
          <a:blip r:embed="rId3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720000" y="1743480"/>
            <a:ext cx="3478680" cy="937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313" name="Google Shape;545;p21"/>
          <p:cNvGrpSpPr/>
          <p:nvPr/>
        </p:nvGrpSpPr>
        <p:grpSpPr>
          <a:xfrm>
            <a:off x="474840" y="500760"/>
            <a:ext cx="8141760" cy="4308480"/>
            <a:chOff x="474840" y="500760"/>
            <a:chExt cx="8141760" cy="4308480"/>
          </a:xfrm>
        </p:grpSpPr>
        <p:sp>
          <p:nvSpPr>
            <p:cNvPr id="314" name="Google Shape;546;p21"/>
            <p:cNvSpPr/>
            <p:nvPr/>
          </p:nvSpPr>
          <p:spPr>
            <a:xfrm>
              <a:off x="8539200" y="12430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15" name="Google Shape;547;p21"/>
            <p:cNvSpPr/>
            <p:nvPr/>
          </p:nvSpPr>
          <p:spPr>
            <a:xfrm>
              <a:off x="474840" y="24508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16" name="Google Shape;548;p21"/>
            <p:cNvSpPr/>
            <p:nvPr/>
          </p:nvSpPr>
          <p:spPr>
            <a:xfrm>
              <a:off x="2851200" y="50076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17" name="Google Shape;549;p21"/>
            <p:cNvSpPr/>
            <p:nvPr/>
          </p:nvSpPr>
          <p:spPr>
            <a:xfrm>
              <a:off x="4898880" y="473184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318" name="Google Shape;550;p21"/>
          <p:cNvGrpSpPr/>
          <p:nvPr/>
        </p:nvGrpSpPr>
        <p:grpSpPr>
          <a:xfrm>
            <a:off x="6175080" y="2313000"/>
            <a:ext cx="3288600" cy="3091320"/>
            <a:chOff x="6175080" y="2313000"/>
            <a:chExt cx="3288600" cy="3091320"/>
          </a:xfrm>
        </p:grpSpPr>
        <p:sp>
          <p:nvSpPr>
            <p:cNvPr id="319" name="Google Shape;551;p21"/>
            <p:cNvSpPr/>
            <p:nvPr/>
          </p:nvSpPr>
          <p:spPr>
            <a:xfrm rot="10800000">
              <a:off x="6175080" y="2313000"/>
              <a:ext cx="3077640" cy="298512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20" name="Google Shape;552;p21"/>
            <p:cNvSpPr/>
            <p:nvPr/>
          </p:nvSpPr>
          <p:spPr>
            <a:xfrm rot="10800000">
              <a:off x="7382520" y="3901680"/>
              <a:ext cx="1891800" cy="1502640"/>
            </a:xfrm>
            <a:custGeom>
              <a:avLst/>
              <a:gdLst>
                <a:gd name="textAreaLeft" fmla="*/ 0 w 1891800"/>
                <a:gd name="textAreaRight" fmla="*/ 189216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321" name="Google Shape;553;p21"/>
            <p:cNvGrpSpPr/>
            <p:nvPr/>
          </p:nvGrpSpPr>
          <p:grpSpPr>
            <a:xfrm>
              <a:off x="8487720" y="4095720"/>
              <a:ext cx="437760" cy="938520"/>
              <a:chOff x="8487720" y="4095720"/>
              <a:chExt cx="437760" cy="938520"/>
            </a:xfrm>
          </p:grpSpPr>
          <p:sp>
            <p:nvSpPr>
              <p:cNvPr id="322" name="Google Shape;554;p21"/>
              <p:cNvSpPr/>
              <p:nvPr/>
            </p:nvSpPr>
            <p:spPr>
              <a:xfrm rot="10800000">
                <a:off x="883188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3" name="Google Shape;555;p21"/>
              <p:cNvSpPr/>
              <p:nvPr/>
            </p:nvSpPr>
            <p:spPr>
              <a:xfrm rot="10800000">
                <a:off x="883188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4" name="Google Shape;556;p21"/>
              <p:cNvSpPr/>
              <p:nvPr/>
            </p:nvSpPr>
            <p:spPr>
              <a:xfrm rot="10800000">
                <a:off x="8831880" y="46029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5" name="Google Shape;557;p21"/>
              <p:cNvSpPr/>
              <p:nvPr/>
            </p:nvSpPr>
            <p:spPr>
              <a:xfrm rot="10800000">
                <a:off x="8831880" y="44337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6" name="Google Shape;558;p21"/>
              <p:cNvSpPr/>
              <p:nvPr/>
            </p:nvSpPr>
            <p:spPr>
              <a:xfrm rot="10800000">
                <a:off x="8831880" y="426492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7" name="Google Shape;559;p21"/>
              <p:cNvSpPr/>
              <p:nvPr/>
            </p:nvSpPr>
            <p:spPr>
              <a:xfrm rot="10800000">
                <a:off x="8831880" y="409572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8" name="Google Shape;560;p21"/>
              <p:cNvSpPr/>
              <p:nvPr/>
            </p:nvSpPr>
            <p:spPr>
              <a:xfrm rot="10800000">
                <a:off x="865728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9" name="Google Shape;561;p21"/>
              <p:cNvSpPr/>
              <p:nvPr/>
            </p:nvSpPr>
            <p:spPr>
              <a:xfrm rot="10800000">
                <a:off x="865728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0" name="Google Shape;562;p21"/>
              <p:cNvSpPr/>
              <p:nvPr/>
            </p:nvSpPr>
            <p:spPr>
              <a:xfrm rot="10800000">
                <a:off x="8657280" y="46029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1" name="Google Shape;563;p21"/>
              <p:cNvSpPr/>
              <p:nvPr/>
            </p:nvSpPr>
            <p:spPr>
              <a:xfrm rot="10800000">
                <a:off x="848772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2" name="Google Shape;564;p21"/>
              <p:cNvSpPr/>
              <p:nvPr/>
            </p:nvSpPr>
            <p:spPr>
              <a:xfrm rot="10800000">
                <a:off x="848772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cxnSp>
          <p:nvCxnSpPr>
            <p:cNvPr id="333" name="Google Shape;565;p21"/>
            <p:cNvCxnSpPr/>
            <p:nvPr/>
          </p:nvCxnSpPr>
          <p:spPr>
            <a:xfrm flipV="1">
              <a:off x="7458840" y="3346200"/>
              <a:ext cx="2005200" cy="2004840"/>
            </a:xfrm>
            <a:prstGeom prst="straightConnector1">
              <a:avLst/>
            </a:prstGeom>
            <a:ln w="19050">
              <a:solidFill>
                <a:srgbClr val="FFFFFF"/>
              </a:solidFill>
              <a:round/>
            </a:ln>
          </p:spPr>
        </p:cxnSp>
        <p:grpSp>
          <p:nvGrpSpPr>
            <p:cNvPr id="334" name="Google Shape;566;p21"/>
            <p:cNvGrpSpPr/>
            <p:nvPr/>
          </p:nvGrpSpPr>
          <p:grpSpPr>
            <a:xfrm>
              <a:off x="6436080" y="2556360"/>
              <a:ext cx="2953440" cy="2741760"/>
              <a:chOff x="6436080" y="2556360"/>
              <a:chExt cx="2953440" cy="2741760"/>
            </a:xfrm>
          </p:grpSpPr>
          <p:sp>
            <p:nvSpPr>
              <p:cNvPr id="335" name="Google Shape;567;p21"/>
              <p:cNvSpPr/>
              <p:nvPr/>
            </p:nvSpPr>
            <p:spPr>
              <a:xfrm rot="10800000">
                <a:off x="6621840" y="2556000"/>
                <a:ext cx="2767680" cy="2741760"/>
              </a:xfrm>
              <a:custGeom>
                <a:avLst/>
                <a:gdLst>
                  <a:gd name="textAreaLeft" fmla="*/ 0 w 2767680"/>
                  <a:gd name="textAreaRight" fmla="*/ 2768040 w 2767680"/>
                  <a:gd name="textAreaTop" fmla="*/ 0 h 2741760"/>
                  <a:gd name="textAreaBottom" fmla="*/ 2742120 h 2741760"/>
                </a:gdLst>
                <a:ahLst/>
                <a:cxnLst/>
                <a:rect l="textAreaLeft" t="textAreaTop" r="textAreaRight" b="textAreaBottom"/>
                <a:pathLst>
                  <a:path w="2325" h="2303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6" name="Google Shape;568;p21"/>
              <p:cNvSpPr/>
              <p:nvPr/>
            </p:nvSpPr>
            <p:spPr>
              <a:xfrm rot="10800000">
                <a:off x="6524640" y="2987640"/>
                <a:ext cx="2336760" cy="2310480"/>
              </a:xfrm>
              <a:custGeom>
                <a:avLst/>
                <a:gdLst>
                  <a:gd name="textAreaLeft" fmla="*/ 0 w 2336760"/>
                  <a:gd name="textAreaRight" fmla="*/ 2337120 w 2336760"/>
                  <a:gd name="textAreaTop" fmla="*/ 0 h 2310480"/>
                  <a:gd name="textAreaBottom" fmla="*/ 2310840 h 2310480"/>
                </a:gdLst>
                <a:ahLst/>
                <a:cxnLst/>
                <a:rect l="textAreaLeft" t="textAreaTop" r="textAreaRight" b="textAreaBottom"/>
                <a:pathLst>
                  <a:path w="1963" h="1941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7" name="Google Shape;569;p21"/>
              <p:cNvSpPr/>
              <p:nvPr/>
            </p:nvSpPr>
            <p:spPr>
              <a:xfrm rot="10800000">
                <a:off x="6436080" y="3220920"/>
                <a:ext cx="2099880" cy="2077200"/>
              </a:xfrm>
              <a:custGeom>
                <a:avLst/>
                <a:gdLst>
                  <a:gd name="textAreaLeft" fmla="*/ 0 w 2099880"/>
                  <a:gd name="textAreaRight" fmla="*/ 2100240 w 2099880"/>
                  <a:gd name="textAreaTop" fmla="*/ 0 h 2077200"/>
                  <a:gd name="textAreaBottom" fmla="*/ 2077560 h 2077200"/>
                </a:gdLst>
                <a:ahLst/>
                <a:cxnLst/>
                <a:rect l="textAreaLeft" t="textAreaTop" r="textAreaRight" b="textAreaBottom"/>
                <a:pathLst>
                  <a:path w="1764" h="1745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/>
    <p:bodyStyle/>
    <p:otherStyle/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571;p22"/>
          <p:cNvPicPr/>
          <p:nvPr/>
        </p:nvPicPr>
        <p:blipFill>
          <a:blip r:embed="rId3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2201760" y="1821600"/>
            <a:ext cx="474048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340" name="Google Shape;574;p22"/>
          <p:cNvGrpSpPr/>
          <p:nvPr/>
        </p:nvGrpSpPr>
        <p:grpSpPr>
          <a:xfrm>
            <a:off x="-92520" y="-89640"/>
            <a:ext cx="9329040" cy="5769000"/>
            <a:chOff x="-92520" y="-89640"/>
            <a:chExt cx="9329040" cy="5769000"/>
          </a:xfrm>
        </p:grpSpPr>
        <p:grpSp>
          <p:nvGrpSpPr>
            <p:cNvPr id="341" name="Google Shape;575;p22"/>
            <p:cNvGrpSpPr/>
            <p:nvPr/>
          </p:nvGrpSpPr>
          <p:grpSpPr>
            <a:xfrm>
              <a:off x="-92520" y="-89640"/>
              <a:ext cx="2588040" cy="2402280"/>
              <a:chOff x="-92520" y="-89640"/>
              <a:chExt cx="2588040" cy="2402280"/>
            </a:xfrm>
          </p:grpSpPr>
          <p:sp>
            <p:nvSpPr>
              <p:cNvPr id="342" name="Google Shape;576;p22"/>
              <p:cNvSpPr/>
              <p:nvPr/>
            </p:nvSpPr>
            <p:spPr>
              <a:xfrm>
                <a:off x="-92520" y="-89640"/>
                <a:ext cx="2424960" cy="2402280"/>
              </a:xfrm>
              <a:custGeom>
                <a:avLst/>
                <a:gdLst>
                  <a:gd name="textAreaLeft" fmla="*/ 0 w 2424960"/>
                  <a:gd name="textAreaRight" fmla="*/ 2425320 w 2424960"/>
                  <a:gd name="textAreaTop" fmla="*/ 0 h 2402280"/>
                  <a:gd name="textAreaBottom" fmla="*/ 2402640 h 2402280"/>
                </a:gdLst>
                <a:ahLst/>
                <a:cxnLst/>
                <a:rect l="textAreaLeft" t="textAreaTop" r="textAreaRight" b="textAreaBottom"/>
                <a:pathLst>
                  <a:path w="2325" h="2303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3" name="Google Shape;577;p22"/>
              <p:cNvSpPr/>
              <p:nvPr/>
            </p:nvSpPr>
            <p:spPr>
              <a:xfrm>
                <a:off x="370080" y="-89640"/>
                <a:ext cx="2047320" cy="2024640"/>
              </a:xfrm>
              <a:custGeom>
                <a:avLst/>
                <a:gdLst>
                  <a:gd name="textAreaLeft" fmla="*/ 0 w 2047320"/>
                  <a:gd name="textAreaRight" fmla="*/ 2047680 w 2047320"/>
                  <a:gd name="textAreaTop" fmla="*/ 0 h 2024640"/>
                  <a:gd name="textAreaBottom" fmla="*/ 2025000 h 2024640"/>
                </a:gdLst>
                <a:ahLst/>
                <a:cxnLst/>
                <a:rect l="textAreaLeft" t="textAreaTop" r="textAreaRight" b="textAreaBottom"/>
                <a:pathLst>
                  <a:path w="1963" h="1941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4" name="Google Shape;578;p22"/>
              <p:cNvSpPr/>
              <p:nvPr/>
            </p:nvSpPr>
            <p:spPr>
              <a:xfrm>
                <a:off x="655560" y="-89640"/>
                <a:ext cx="1839960" cy="1820160"/>
              </a:xfrm>
              <a:custGeom>
                <a:avLst/>
                <a:gdLst>
                  <a:gd name="textAreaLeft" fmla="*/ 0 w 1839960"/>
                  <a:gd name="textAreaRight" fmla="*/ 1840320 w 1839960"/>
                  <a:gd name="textAreaTop" fmla="*/ 0 h 1820160"/>
                  <a:gd name="textAreaBottom" fmla="*/ 1820520 h 1820160"/>
                </a:gdLst>
                <a:ahLst/>
                <a:cxnLst/>
                <a:rect l="textAreaLeft" t="textAreaTop" r="textAreaRight" b="textAreaBottom"/>
                <a:pathLst>
                  <a:path w="1764" h="1745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345" name="Google Shape;579;p22"/>
            <p:cNvGrpSpPr/>
            <p:nvPr/>
          </p:nvGrpSpPr>
          <p:grpSpPr>
            <a:xfrm>
              <a:off x="6648480" y="3277080"/>
              <a:ext cx="2588040" cy="2402280"/>
              <a:chOff x="6648480" y="3277080"/>
              <a:chExt cx="2588040" cy="2402280"/>
            </a:xfrm>
          </p:grpSpPr>
          <p:sp>
            <p:nvSpPr>
              <p:cNvPr id="346" name="Google Shape;580;p22"/>
              <p:cNvSpPr/>
              <p:nvPr/>
            </p:nvSpPr>
            <p:spPr>
              <a:xfrm rot="10800000">
                <a:off x="6811560" y="3277080"/>
                <a:ext cx="2424960" cy="2402280"/>
              </a:xfrm>
              <a:custGeom>
                <a:avLst/>
                <a:gdLst>
                  <a:gd name="textAreaLeft" fmla="*/ 0 w 2424960"/>
                  <a:gd name="textAreaRight" fmla="*/ 2425320 w 2424960"/>
                  <a:gd name="textAreaTop" fmla="*/ 0 h 2402280"/>
                  <a:gd name="textAreaBottom" fmla="*/ 2402640 h 2402280"/>
                </a:gdLst>
                <a:ahLst/>
                <a:cxnLst/>
                <a:rect l="textAreaLeft" t="textAreaTop" r="textAreaRight" b="textAreaBottom"/>
                <a:pathLst>
                  <a:path w="2325" h="2303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7" name="Google Shape;581;p22"/>
              <p:cNvSpPr/>
              <p:nvPr/>
            </p:nvSpPr>
            <p:spPr>
              <a:xfrm rot="10800000">
                <a:off x="6726600" y="3654720"/>
                <a:ext cx="2047320" cy="2024640"/>
              </a:xfrm>
              <a:custGeom>
                <a:avLst/>
                <a:gdLst>
                  <a:gd name="textAreaLeft" fmla="*/ 0 w 2047320"/>
                  <a:gd name="textAreaRight" fmla="*/ 2047680 w 2047320"/>
                  <a:gd name="textAreaTop" fmla="*/ 0 h 2024640"/>
                  <a:gd name="textAreaBottom" fmla="*/ 2025000 h 2024640"/>
                </a:gdLst>
                <a:ahLst/>
                <a:cxnLst/>
                <a:rect l="textAreaLeft" t="textAreaTop" r="textAreaRight" b="textAreaBottom"/>
                <a:pathLst>
                  <a:path w="1963" h="1941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8" name="Google Shape;582;p22"/>
              <p:cNvSpPr/>
              <p:nvPr/>
            </p:nvSpPr>
            <p:spPr>
              <a:xfrm rot="10800000">
                <a:off x="6648480" y="3859200"/>
                <a:ext cx="1839960" cy="1820160"/>
              </a:xfrm>
              <a:custGeom>
                <a:avLst/>
                <a:gdLst>
                  <a:gd name="textAreaLeft" fmla="*/ 0 w 1839960"/>
                  <a:gd name="textAreaRight" fmla="*/ 1840320 w 1839960"/>
                  <a:gd name="textAreaTop" fmla="*/ 0 h 1820160"/>
                  <a:gd name="textAreaBottom" fmla="*/ 1820520 h 1820160"/>
                </a:gdLst>
                <a:ahLst/>
                <a:cxnLst/>
                <a:rect l="textAreaLeft" t="textAreaTop" r="textAreaRight" b="textAreaBottom"/>
                <a:pathLst>
                  <a:path w="1764" h="1745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349" name="Google Shape;583;p22"/>
          <p:cNvGrpSpPr/>
          <p:nvPr/>
        </p:nvGrpSpPr>
        <p:grpSpPr>
          <a:xfrm>
            <a:off x="474840" y="500760"/>
            <a:ext cx="8246880" cy="4308480"/>
            <a:chOff x="474840" y="500760"/>
            <a:chExt cx="8246880" cy="4308480"/>
          </a:xfrm>
        </p:grpSpPr>
        <p:sp>
          <p:nvSpPr>
            <p:cNvPr id="350" name="Google Shape;584;p22"/>
            <p:cNvSpPr/>
            <p:nvPr/>
          </p:nvSpPr>
          <p:spPr>
            <a:xfrm rot="10800000">
              <a:off x="8644320" y="283176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51" name="Google Shape;585;p22"/>
            <p:cNvSpPr/>
            <p:nvPr/>
          </p:nvSpPr>
          <p:spPr>
            <a:xfrm>
              <a:off x="8539200" y="12430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52" name="Google Shape;586;p22"/>
            <p:cNvSpPr/>
            <p:nvPr/>
          </p:nvSpPr>
          <p:spPr>
            <a:xfrm>
              <a:off x="474840" y="24508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53" name="Google Shape;587;p22"/>
            <p:cNvSpPr/>
            <p:nvPr/>
          </p:nvSpPr>
          <p:spPr>
            <a:xfrm>
              <a:off x="2851200" y="50076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54" name="Google Shape;588;p22"/>
            <p:cNvSpPr/>
            <p:nvPr/>
          </p:nvSpPr>
          <p:spPr>
            <a:xfrm>
              <a:off x="6423120" y="473184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355" name="Google Shape;589;p22"/>
          <p:cNvGrpSpPr/>
          <p:nvPr/>
        </p:nvGrpSpPr>
        <p:grpSpPr>
          <a:xfrm>
            <a:off x="-456120" y="2313000"/>
            <a:ext cx="3468960" cy="3091320"/>
            <a:chOff x="-456120" y="2313000"/>
            <a:chExt cx="3468960" cy="3091320"/>
          </a:xfrm>
        </p:grpSpPr>
        <p:sp>
          <p:nvSpPr>
            <p:cNvPr id="356" name="Google Shape;590;p22"/>
            <p:cNvSpPr/>
            <p:nvPr/>
          </p:nvSpPr>
          <p:spPr>
            <a:xfrm rot="10800000" flipH="1">
              <a:off x="-65160" y="2313000"/>
              <a:ext cx="3077640" cy="298512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57" name="Google Shape;591;p22"/>
            <p:cNvSpPr/>
            <p:nvPr/>
          </p:nvSpPr>
          <p:spPr>
            <a:xfrm rot="10800000" flipH="1">
              <a:off x="-86760" y="3901680"/>
              <a:ext cx="1891800" cy="1502640"/>
            </a:xfrm>
            <a:custGeom>
              <a:avLst/>
              <a:gdLst>
                <a:gd name="textAreaLeft" fmla="*/ -360 w 1891800"/>
                <a:gd name="textAreaRight" fmla="*/ 189180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358" name="Google Shape;592;p22"/>
            <p:cNvGrpSpPr/>
            <p:nvPr/>
          </p:nvGrpSpPr>
          <p:grpSpPr>
            <a:xfrm>
              <a:off x="-456120" y="3922920"/>
              <a:ext cx="3153240" cy="939960"/>
              <a:chOff x="-456120" y="3922920"/>
              <a:chExt cx="3153240" cy="939960"/>
            </a:xfrm>
          </p:grpSpPr>
          <p:sp>
            <p:nvSpPr>
              <p:cNvPr id="359" name="Google Shape;593;p22"/>
              <p:cNvSpPr/>
              <p:nvPr/>
            </p:nvSpPr>
            <p:spPr>
              <a:xfrm flipV="1">
                <a:off x="-455760" y="3925440"/>
                <a:ext cx="3153240" cy="937080"/>
              </a:xfrm>
              <a:custGeom>
                <a:avLst/>
                <a:gdLst>
                  <a:gd name="textAreaLeft" fmla="*/ 0 w 3153240"/>
                  <a:gd name="textAreaRight" fmla="*/ 3153600 w 3153240"/>
                  <a:gd name="textAreaTop" fmla="*/ -360 h 937080"/>
                  <a:gd name="textAreaBottom" fmla="*/ 937080 h 937080"/>
                </a:gdLst>
                <a:ahLst/>
                <a:cxnLst/>
                <a:rect l="textAreaLeft" t="textAreaTop" r="textAreaRight" b="textAreaBottom"/>
                <a:pathLst>
                  <a:path w="1064" h="315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60" name="Google Shape;594;p22"/>
              <p:cNvSpPr/>
              <p:nvPr/>
            </p:nvSpPr>
            <p:spPr>
              <a:xfrm flipV="1">
                <a:off x="-113760" y="3922920"/>
                <a:ext cx="1821600" cy="398880"/>
              </a:xfrm>
              <a:custGeom>
                <a:avLst/>
                <a:gdLst>
                  <a:gd name="textAreaLeft" fmla="*/ 0 w 1821600"/>
                  <a:gd name="textAreaRight" fmla="*/ 1821960 w 1821600"/>
                  <a:gd name="textAreaTop" fmla="*/ 360 h 398880"/>
                  <a:gd name="textAreaBottom" fmla="*/ 399600 h 398880"/>
                </a:gdLst>
                <a:ahLst/>
                <a:cxnLst/>
                <a:rect l="textAreaLeft" t="textAreaTop" r="textAreaRight" b="textAreaBottom"/>
                <a:pathLst>
                  <a:path w="622" h="135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61" name="Google Shape;595;p22"/>
              <p:cNvSpPr/>
              <p:nvPr/>
            </p:nvSpPr>
            <p:spPr>
              <a:xfrm flipV="1">
                <a:off x="-113760" y="4026240"/>
                <a:ext cx="2067480" cy="399600"/>
              </a:xfrm>
              <a:custGeom>
                <a:avLst/>
                <a:gdLst>
                  <a:gd name="textAreaLeft" fmla="*/ 0 w 2067480"/>
                  <a:gd name="textAreaRight" fmla="*/ 2067840 w 2067480"/>
                  <a:gd name="textAreaTop" fmla="*/ 360 h 399600"/>
                  <a:gd name="textAreaBottom" fmla="*/ 400320 h 399600"/>
                </a:gdLst>
                <a:ahLst/>
                <a:cxnLst/>
                <a:rect l="textAreaLeft" t="textAreaTop" r="textAreaRight" b="textAreaBottom"/>
                <a:pathLst>
                  <a:path w="706" h="135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62" name="Google Shape;596;p22"/>
              <p:cNvSpPr/>
              <p:nvPr/>
            </p:nvSpPr>
            <p:spPr>
              <a:xfrm flipV="1">
                <a:off x="1684080" y="4295880"/>
                <a:ext cx="46800" cy="4680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360 h 46800"/>
                  <a:gd name="textAreaBottom" fmla="*/ 47520 h 46800"/>
                </a:gdLst>
                <a:ahLst/>
                <a:cxnLst/>
                <a:rect l="textAreaLeft" t="textAreaTop" r="textAreaRight" b="textAreaBottom"/>
                <a:pathLst>
                  <a:path w="16" h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400" bIns="234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63" name="Google Shape;597;p22"/>
              <p:cNvSpPr/>
              <p:nvPr/>
            </p:nvSpPr>
            <p:spPr>
              <a:xfrm flipV="1">
                <a:off x="1930320" y="4396680"/>
                <a:ext cx="49680" cy="49680"/>
              </a:xfrm>
              <a:custGeom>
                <a:avLst/>
                <a:gdLst>
                  <a:gd name="textAreaLeft" fmla="*/ 0 w 49680"/>
                  <a:gd name="textAreaRight" fmla="*/ 50040 w 49680"/>
                  <a:gd name="textAreaTop" fmla="*/ 360 h 49680"/>
                  <a:gd name="textAreaBottom" fmla="*/ 50400 h 49680"/>
                </a:gdLst>
                <a:ahLst/>
                <a:cxnLst/>
                <a:rect l="textAreaLeft" t="textAreaTop" r="textAreaRight" b="textAreaBottom"/>
                <a:pathLst>
                  <a:path w="17" h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364" name="Google Shape;598;p22"/>
          <p:cNvGrpSpPr/>
          <p:nvPr/>
        </p:nvGrpSpPr>
        <p:grpSpPr>
          <a:xfrm>
            <a:off x="6185880" y="-182160"/>
            <a:ext cx="3413520" cy="3090960"/>
            <a:chOff x="6185880" y="-182160"/>
            <a:chExt cx="3413520" cy="3090960"/>
          </a:xfrm>
        </p:grpSpPr>
        <p:sp>
          <p:nvSpPr>
            <p:cNvPr id="365" name="Google Shape;599;p22"/>
            <p:cNvSpPr/>
            <p:nvPr/>
          </p:nvSpPr>
          <p:spPr>
            <a:xfrm flipH="1">
              <a:off x="6185520" y="-76320"/>
              <a:ext cx="3077640" cy="298512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66" name="Google Shape;600;p22"/>
            <p:cNvSpPr/>
            <p:nvPr/>
          </p:nvSpPr>
          <p:spPr>
            <a:xfrm flipH="1">
              <a:off x="7392960" y="-182160"/>
              <a:ext cx="1891800" cy="1502640"/>
            </a:xfrm>
            <a:custGeom>
              <a:avLst/>
              <a:gdLst>
                <a:gd name="textAreaLeft" fmla="*/ -360 w 1891800"/>
                <a:gd name="textAreaRight" fmla="*/ 189180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367" name="Google Shape;601;p22"/>
            <p:cNvGrpSpPr/>
            <p:nvPr/>
          </p:nvGrpSpPr>
          <p:grpSpPr>
            <a:xfrm>
              <a:off x="6446160" y="99000"/>
              <a:ext cx="3153240" cy="939960"/>
              <a:chOff x="6446160" y="99000"/>
              <a:chExt cx="3153240" cy="939960"/>
            </a:xfrm>
          </p:grpSpPr>
          <p:sp>
            <p:nvSpPr>
              <p:cNvPr id="368" name="Google Shape;602;p22"/>
              <p:cNvSpPr/>
              <p:nvPr/>
            </p:nvSpPr>
            <p:spPr>
              <a:xfrm flipH="1">
                <a:off x="6445800" y="99000"/>
                <a:ext cx="3153240" cy="937080"/>
              </a:xfrm>
              <a:custGeom>
                <a:avLst/>
                <a:gdLst>
                  <a:gd name="textAreaLeft" fmla="*/ -360 w 3153240"/>
                  <a:gd name="textAreaRight" fmla="*/ 3153240 w 3153240"/>
                  <a:gd name="textAreaTop" fmla="*/ 0 h 937080"/>
                  <a:gd name="textAreaBottom" fmla="*/ 937440 h 937080"/>
                </a:gdLst>
                <a:ahLst/>
                <a:cxnLst/>
                <a:rect l="textAreaLeft" t="textAreaTop" r="textAreaRight" b="textAreaBottom"/>
                <a:pathLst>
                  <a:path w="1064" h="315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69" name="Google Shape;603;p22"/>
              <p:cNvSpPr/>
              <p:nvPr/>
            </p:nvSpPr>
            <p:spPr>
              <a:xfrm flipH="1">
                <a:off x="7436160" y="640080"/>
                <a:ext cx="1821600" cy="398880"/>
              </a:xfrm>
              <a:custGeom>
                <a:avLst/>
                <a:gdLst>
                  <a:gd name="textAreaLeft" fmla="*/ 360 w 1821600"/>
                  <a:gd name="textAreaRight" fmla="*/ 1822320 w 1821600"/>
                  <a:gd name="textAreaTop" fmla="*/ 0 h 398880"/>
                  <a:gd name="textAreaBottom" fmla="*/ 399240 h 398880"/>
                </a:gdLst>
                <a:ahLst/>
                <a:cxnLst/>
                <a:rect l="textAreaLeft" t="textAreaTop" r="textAreaRight" b="textAreaBottom"/>
                <a:pathLst>
                  <a:path w="622" h="135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70" name="Google Shape;604;p22"/>
              <p:cNvSpPr/>
              <p:nvPr/>
            </p:nvSpPr>
            <p:spPr>
              <a:xfrm flipH="1">
                <a:off x="7189200" y="536400"/>
                <a:ext cx="2067480" cy="399600"/>
              </a:xfrm>
              <a:custGeom>
                <a:avLst/>
                <a:gdLst>
                  <a:gd name="textAreaLeft" fmla="*/ -360 w 2067480"/>
                  <a:gd name="textAreaRight" fmla="*/ 2067480 w 2067480"/>
                  <a:gd name="textAreaTop" fmla="*/ 0 h 399600"/>
                  <a:gd name="textAreaBottom" fmla="*/ 399960 h 399600"/>
                </a:gdLst>
                <a:ahLst/>
                <a:cxnLst/>
                <a:rect l="textAreaLeft" t="textAreaTop" r="textAreaRight" b="textAreaBottom"/>
                <a:pathLst>
                  <a:path w="706" h="135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71" name="Google Shape;605;p22"/>
              <p:cNvSpPr/>
              <p:nvPr/>
            </p:nvSpPr>
            <p:spPr>
              <a:xfrm flipH="1">
                <a:off x="7412760" y="619560"/>
                <a:ext cx="46800" cy="46800"/>
              </a:xfrm>
              <a:custGeom>
                <a:avLst/>
                <a:gdLst>
                  <a:gd name="textAreaLeft" fmla="*/ 360 w 46800"/>
                  <a:gd name="textAreaRight" fmla="*/ 47520 w 46800"/>
                  <a:gd name="textAreaTop" fmla="*/ 0 h 46800"/>
                  <a:gd name="textAreaBottom" fmla="*/ 47160 h 46800"/>
                </a:gdLst>
                <a:ahLst/>
                <a:cxnLst/>
                <a:rect l="textAreaLeft" t="textAreaTop" r="textAreaRight" b="textAreaBottom"/>
                <a:pathLst>
                  <a:path w="16" h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400" bIns="234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72" name="Google Shape;606;p22"/>
              <p:cNvSpPr/>
              <p:nvPr/>
            </p:nvSpPr>
            <p:spPr>
              <a:xfrm flipH="1">
                <a:off x="7163640" y="515520"/>
                <a:ext cx="49680" cy="49680"/>
              </a:xfrm>
              <a:custGeom>
                <a:avLst/>
                <a:gdLst>
                  <a:gd name="textAreaLeft" fmla="*/ 360 w 49680"/>
                  <a:gd name="textAreaRight" fmla="*/ 50400 w 49680"/>
                  <a:gd name="textAreaTop" fmla="*/ 0 h 49680"/>
                  <a:gd name="textAreaBottom" fmla="*/ 50040 h 49680"/>
                </a:gdLst>
                <a:ahLst/>
                <a:cxnLst/>
                <a:rect l="textAreaLeft" t="textAreaTop" r="textAreaRight" b="textAreaBottom"/>
                <a:pathLst>
                  <a:path w="17" h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/>
    <p:bodyStyle/>
    <p:otherStyle/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608;p23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376" name="Google Shape;614;p23"/>
          <p:cNvGrpSpPr/>
          <p:nvPr/>
        </p:nvGrpSpPr>
        <p:grpSpPr>
          <a:xfrm>
            <a:off x="-23400" y="5760"/>
            <a:ext cx="9177480" cy="5137920"/>
            <a:chOff x="-23400" y="5760"/>
            <a:chExt cx="9177480" cy="5137920"/>
          </a:xfrm>
        </p:grpSpPr>
        <p:sp>
          <p:nvSpPr>
            <p:cNvPr id="377" name="Google Shape;615;p23"/>
            <p:cNvSpPr/>
            <p:nvPr/>
          </p:nvSpPr>
          <p:spPr>
            <a:xfrm rot="10800000" flipH="1">
              <a:off x="-23760" y="3746880"/>
              <a:ext cx="1758600" cy="1396800"/>
            </a:xfrm>
            <a:custGeom>
              <a:avLst/>
              <a:gdLst>
                <a:gd name="textAreaLeft" fmla="*/ -360 w 1758600"/>
                <a:gd name="textAreaRight" fmla="*/ 1758600 w 1758600"/>
                <a:gd name="textAreaTop" fmla="*/ 0 h 1396800"/>
                <a:gd name="textAreaBottom" fmla="*/ 1397160 h 139680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78" name="Google Shape;616;p23"/>
            <p:cNvSpPr/>
            <p:nvPr/>
          </p:nvSpPr>
          <p:spPr>
            <a:xfrm flipH="1">
              <a:off x="7395120" y="5760"/>
              <a:ext cx="1758600" cy="1396800"/>
            </a:xfrm>
            <a:custGeom>
              <a:avLst/>
              <a:gdLst>
                <a:gd name="textAreaLeft" fmla="*/ -360 w 1758600"/>
                <a:gd name="textAreaRight" fmla="*/ 1758600 w 1758600"/>
                <a:gd name="textAreaTop" fmla="*/ 0 h 1396800"/>
                <a:gd name="textAreaBottom" fmla="*/ 1397160 h 139680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379" name="Google Shape;617;p23"/>
          <p:cNvGrpSpPr/>
          <p:nvPr/>
        </p:nvGrpSpPr>
        <p:grpSpPr>
          <a:xfrm>
            <a:off x="282960" y="301320"/>
            <a:ext cx="8557920" cy="4540320"/>
            <a:chOff x="282960" y="301320"/>
            <a:chExt cx="8557920" cy="4540320"/>
          </a:xfrm>
        </p:grpSpPr>
        <p:grpSp>
          <p:nvGrpSpPr>
            <p:cNvPr id="380" name="Google Shape;618;p23"/>
            <p:cNvGrpSpPr/>
            <p:nvPr/>
          </p:nvGrpSpPr>
          <p:grpSpPr>
            <a:xfrm>
              <a:off x="8666280" y="301320"/>
              <a:ext cx="174600" cy="2067120"/>
              <a:chOff x="8666280" y="301320"/>
              <a:chExt cx="174600" cy="2067120"/>
            </a:xfrm>
          </p:grpSpPr>
          <p:pic>
            <p:nvPicPr>
              <p:cNvPr id="381" name="Google Shape;619;p23"/>
              <p:cNvPicPr/>
              <p:nvPr/>
            </p:nvPicPr>
            <p:blipFill>
              <a:blip r:embed="rId4"/>
              <a:stretch/>
            </p:blipFill>
            <p:spPr>
              <a:xfrm rot="5400000">
                <a:off x="8202240" y="765000"/>
                <a:ext cx="1102320" cy="1746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82" name="Google Shape;620;p23"/>
              <p:cNvPicPr/>
              <p:nvPr/>
            </p:nvPicPr>
            <p:blipFill>
              <a:blip r:embed="rId4"/>
              <a:stretch/>
            </p:blipFill>
            <p:spPr>
              <a:xfrm rot="5400000">
                <a:off x="8202240" y="1729800"/>
                <a:ext cx="1102320" cy="1746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383" name="Google Shape;621;p23"/>
            <p:cNvGrpSpPr/>
            <p:nvPr/>
          </p:nvGrpSpPr>
          <p:grpSpPr>
            <a:xfrm>
              <a:off x="282960" y="2774520"/>
              <a:ext cx="174600" cy="2067120"/>
              <a:chOff x="282960" y="2774520"/>
              <a:chExt cx="174600" cy="2067120"/>
            </a:xfrm>
          </p:grpSpPr>
          <p:pic>
            <p:nvPicPr>
              <p:cNvPr id="384" name="Google Shape;622;p23"/>
              <p:cNvPicPr/>
              <p:nvPr/>
            </p:nvPicPr>
            <p:blipFill>
              <a:blip r:embed="rId4"/>
              <a:stretch/>
            </p:blipFill>
            <p:spPr>
              <a:xfrm rot="5400000">
                <a:off x="-180720" y="3238200"/>
                <a:ext cx="1102320" cy="1746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85" name="Google Shape;623;p23"/>
              <p:cNvPicPr/>
              <p:nvPr/>
            </p:nvPicPr>
            <p:blipFill>
              <a:blip r:embed="rId4"/>
              <a:stretch/>
            </p:blipFill>
            <p:spPr>
              <a:xfrm rot="5400000">
                <a:off x="-180720" y="4203000"/>
                <a:ext cx="1102320" cy="17460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  <p:grpSp>
        <p:nvGrpSpPr>
          <p:cNvPr id="386" name="Google Shape;624;p23"/>
          <p:cNvGrpSpPr/>
          <p:nvPr/>
        </p:nvGrpSpPr>
        <p:grpSpPr>
          <a:xfrm>
            <a:off x="421920" y="248400"/>
            <a:ext cx="8310240" cy="4455360"/>
            <a:chOff x="421920" y="248400"/>
            <a:chExt cx="8310240" cy="4455360"/>
          </a:xfrm>
        </p:grpSpPr>
        <p:sp>
          <p:nvSpPr>
            <p:cNvPr id="387" name="Google Shape;625;p23"/>
            <p:cNvSpPr/>
            <p:nvPr/>
          </p:nvSpPr>
          <p:spPr>
            <a:xfrm rot="10800000">
              <a:off x="8654760" y="29952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88" name="Google Shape;626;p23"/>
            <p:cNvSpPr/>
            <p:nvPr/>
          </p:nvSpPr>
          <p:spPr>
            <a:xfrm>
              <a:off x="421920" y="20710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89" name="Google Shape;627;p23"/>
            <p:cNvSpPr/>
            <p:nvPr/>
          </p:nvSpPr>
          <p:spPr>
            <a:xfrm>
              <a:off x="759600" y="2484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90" name="Google Shape;628;p23"/>
            <p:cNvSpPr/>
            <p:nvPr/>
          </p:nvSpPr>
          <p:spPr>
            <a:xfrm>
              <a:off x="5811120" y="462636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/>
    <p:bodyStyle/>
    <p:otherStyle/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630;p24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393" name="Google Shape;634;p24"/>
          <p:cNvGrpSpPr/>
          <p:nvPr/>
        </p:nvGrpSpPr>
        <p:grpSpPr>
          <a:xfrm>
            <a:off x="282960" y="301320"/>
            <a:ext cx="8557920" cy="4540320"/>
            <a:chOff x="282960" y="301320"/>
            <a:chExt cx="8557920" cy="4540320"/>
          </a:xfrm>
        </p:grpSpPr>
        <p:grpSp>
          <p:nvGrpSpPr>
            <p:cNvPr id="394" name="Google Shape;635;p24"/>
            <p:cNvGrpSpPr/>
            <p:nvPr/>
          </p:nvGrpSpPr>
          <p:grpSpPr>
            <a:xfrm>
              <a:off x="8666280" y="301320"/>
              <a:ext cx="174600" cy="2067120"/>
              <a:chOff x="8666280" y="301320"/>
              <a:chExt cx="174600" cy="2067120"/>
            </a:xfrm>
          </p:grpSpPr>
          <p:pic>
            <p:nvPicPr>
              <p:cNvPr id="395" name="Google Shape;636;p24"/>
              <p:cNvPicPr/>
              <p:nvPr/>
            </p:nvPicPr>
            <p:blipFill>
              <a:blip r:embed="rId4"/>
              <a:stretch/>
            </p:blipFill>
            <p:spPr>
              <a:xfrm rot="5400000">
                <a:off x="8202240" y="765000"/>
                <a:ext cx="1102320" cy="1746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96" name="Google Shape;637;p24"/>
              <p:cNvPicPr/>
              <p:nvPr/>
            </p:nvPicPr>
            <p:blipFill>
              <a:blip r:embed="rId4"/>
              <a:stretch/>
            </p:blipFill>
            <p:spPr>
              <a:xfrm rot="5400000">
                <a:off x="8202240" y="1729800"/>
                <a:ext cx="1102320" cy="1746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397" name="Google Shape;638;p24"/>
            <p:cNvGrpSpPr/>
            <p:nvPr/>
          </p:nvGrpSpPr>
          <p:grpSpPr>
            <a:xfrm>
              <a:off x="282960" y="2774520"/>
              <a:ext cx="174600" cy="2067120"/>
              <a:chOff x="282960" y="2774520"/>
              <a:chExt cx="174600" cy="2067120"/>
            </a:xfrm>
          </p:grpSpPr>
          <p:pic>
            <p:nvPicPr>
              <p:cNvPr id="398" name="Google Shape;639;p24"/>
              <p:cNvPicPr/>
              <p:nvPr/>
            </p:nvPicPr>
            <p:blipFill>
              <a:blip r:embed="rId4"/>
              <a:stretch/>
            </p:blipFill>
            <p:spPr>
              <a:xfrm rot="5400000">
                <a:off x="-180720" y="3238200"/>
                <a:ext cx="1102320" cy="1746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399" name="Google Shape;640;p24"/>
              <p:cNvPicPr/>
              <p:nvPr/>
            </p:nvPicPr>
            <p:blipFill>
              <a:blip r:embed="rId4"/>
              <a:stretch/>
            </p:blipFill>
            <p:spPr>
              <a:xfrm rot="5400000">
                <a:off x="-180720" y="4203000"/>
                <a:ext cx="1102320" cy="17460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  <p:sp>
        <p:nvSpPr>
          <p:cNvPr id="400" name="Google Shape;641;p24"/>
          <p:cNvSpPr/>
          <p:nvPr/>
        </p:nvSpPr>
        <p:spPr>
          <a:xfrm rot="10800000">
            <a:off x="6945480" y="3387240"/>
            <a:ext cx="2224800" cy="1766880"/>
          </a:xfrm>
          <a:custGeom>
            <a:avLst/>
            <a:gdLst>
              <a:gd name="textAreaLeft" fmla="*/ 0 w 2224800"/>
              <a:gd name="textAreaRight" fmla="*/ 2225160 w 2224800"/>
              <a:gd name="textAreaTop" fmla="*/ 0 h 1766880"/>
              <a:gd name="textAreaBottom" fmla="*/ 1767240 h 1766880"/>
            </a:gdLst>
            <a:ahLst/>
            <a:cxnLst/>
            <a:rect l="textAreaLeft" t="textAreaTop" r="textAreaRight" b="textAreaBottom"/>
            <a:pathLst>
              <a:path w="1930" h="1536">
                <a:moveTo>
                  <a:pt x="0" y="1522"/>
                </a:moveTo>
                <a:cubicBezTo>
                  <a:pt x="165" y="1522"/>
                  <a:pt x="165" y="1522"/>
                  <a:pt x="165" y="1522"/>
                </a:cubicBezTo>
                <a:cubicBezTo>
                  <a:pt x="190" y="1522"/>
                  <a:pt x="214" y="1512"/>
                  <a:pt x="231" y="1495"/>
                </a:cubicBezTo>
                <a:cubicBezTo>
                  <a:pt x="1192" y="534"/>
                  <a:pt x="1192" y="534"/>
                  <a:pt x="1192" y="534"/>
                </a:cubicBezTo>
                <a:cubicBezTo>
                  <a:pt x="1210" y="516"/>
                  <a:pt x="1233" y="506"/>
                  <a:pt x="1258" y="506"/>
                </a:cubicBezTo>
                <a:cubicBezTo>
                  <a:pt x="1486" y="506"/>
                  <a:pt x="1486" y="506"/>
                  <a:pt x="1486" y="506"/>
                </a:cubicBezTo>
                <a:cubicBezTo>
                  <a:pt x="1511" y="506"/>
                  <a:pt x="1535" y="497"/>
                  <a:pt x="1552" y="479"/>
                </a:cubicBezTo>
                <a:cubicBezTo>
                  <a:pt x="1871" y="161"/>
                  <a:pt x="1871" y="161"/>
                  <a:pt x="1871" y="161"/>
                </a:cubicBezTo>
                <a:cubicBezTo>
                  <a:pt x="1930" y="101"/>
                  <a:pt x="1888" y="0"/>
                  <a:pt x="180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3" y="0"/>
                  <a:pt x="11" y="42"/>
                  <a:pt x="11" y="94"/>
                </a:cubicBezTo>
                <a:cubicBezTo>
                  <a:pt x="7" y="1536"/>
                  <a:pt x="7" y="1536"/>
                  <a:pt x="7" y="1536"/>
                </a:cubicBezTo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cxnSp>
        <p:nvCxnSpPr>
          <p:cNvPr id="401" name="Google Shape;642;p24"/>
          <p:cNvCxnSpPr/>
          <p:nvPr/>
        </p:nvCxnSpPr>
        <p:spPr>
          <a:xfrm flipH="1">
            <a:off x="7288200" y="3436920"/>
            <a:ext cx="2004840" cy="200520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grpSp>
        <p:nvGrpSpPr>
          <p:cNvPr id="402" name="Google Shape;643;p24"/>
          <p:cNvGrpSpPr/>
          <p:nvPr/>
        </p:nvGrpSpPr>
        <p:grpSpPr>
          <a:xfrm>
            <a:off x="421920" y="333000"/>
            <a:ext cx="8310240" cy="4447080"/>
            <a:chOff x="421920" y="333000"/>
            <a:chExt cx="8310240" cy="4447080"/>
          </a:xfrm>
        </p:grpSpPr>
        <p:sp>
          <p:nvSpPr>
            <p:cNvPr id="403" name="Google Shape;644;p24"/>
            <p:cNvSpPr/>
            <p:nvPr/>
          </p:nvSpPr>
          <p:spPr>
            <a:xfrm rot="10800000">
              <a:off x="8654760" y="29952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04" name="Google Shape;645;p24"/>
            <p:cNvSpPr/>
            <p:nvPr/>
          </p:nvSpPr>
          <p:spPr>
            <a:xfrm>
              <a:off x="421920" y="20710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05" name="Google Shape;646;p24"/>
            <p:cNvSpPr/>
            <p:nvPr/>
          </p:nvSpPr>
          <p:spPr>
            <a:xfrm>
              <a:off x="941400" y="3330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06" name="Google Shape;647;p24"/>
            <p:cNvSpPr/>
            <p:nvPr/>
          </p:nvSpPr>
          <p:spPr>
            <a:xfrm>
              <a:off x="5811120" y="47026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/>
    <p:bodyStyle/>
    <p:otherStyle/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649;p25"/>
          <p:cNvPicPr/>
          <p:nvPr/>
        </p:nvPicPr>
        <p:blipFill>
          <a:blip r:embed="rId3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409" name="Google Shape;657;p25"/>
          <p:cNvGrpSpPr/>
          <p:nvPr/>
        </p:nvGrpSpPr>
        <p:grpSpPr>
          <a:xfrm>
            <a:off x="222840" y="169560"/>
            <a:ext cx="8698320" cy="4803840"/>
            <a:chOff x="222840" y="169560"/>
            <a:chExt cx="8698320" cy="4803840"/>
          </a:xfrm>
        </p:grpSpPr>
        <p:grpSp>
          <p:nvGrpSpPr>
            <p:cNvPr id="410" name="Google Shape;658;p25"/>
            <p:cNvGrpSpPr/>
            <p:nvPr/>
          </p:nvGrpSpPr>
          <p:grpSpPr>
            <a:xfrm>
              <a:off x="7793640" y="4902120"/>
              <a:ext cx="1127520" cy="71280"/>
              <a:chOff x="7793640" y="4902120"/>
              <a:chExt cx="1127520" cy="71280"/>
            </a:xfrm>
          </p:grpSpPr>
          <p:sp>
            <p:nvSpPr>
              <p:cNvPr id="411" name="Google Shape;659;p25"/>
              <p:cNvSpPr/>
              <p:nvPr/>
            </p:nvSpPr>
            <p:spPr>
              <a:xfrm rot="5400000">
                <a:off x="8849520" y="490176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12" name="Google Shape;660;p25"/>
              <p:cNvSpPr/>
              <p:nvPr/>
            </p:nvSpPr>
            <p:spPr>
              <a:xfrm rot="5400000">
                <a:off x="8717760" y="490176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13" name="Google Shape;661;p25"/>
              <p:cNvSpPr/>
              <p:nvPr/>
            </p:nvSpPr>
            <p:spPr>
              <a:xfrm rot="5400000">
                <a:off x="8585640" y="490176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14" name="Google Shape;662;p25"/>
              <p:cNvSpPr/>
              <p:nvPr/>
            </p:nvSpPr>
            <p:spPr>
              <a:xfrm rot="5400000">
                <a:off x="8453520" y="490176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15" name="Google Shape;663;p25"/>
              <p:cNvSpPr/>
              <p:nvPr/>
            </p:nvSpPr>
            <p:spPr>
              <a:xfrm rot="5400000">
                <a:off x="8321760" y="490176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16" name="Google Shape;664;p25"/>
              <p:cNvSpPr/>
              <p:nvPr/>
            </p:nvSpPr>
            <p:spPr>
              <a:xfrm rot="5400000">
                <a:off x="8189640" y="490176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17" name="Google Shape;665;p25"/>
              <p:cNvSpPr/>
              <p:nvPr/>
            </p:nvSpPr>
            <p:spPr>
              <a:xfrm rot="5400000">
                <a:off x="8057520" y="490176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18" name="Google Shape;666;p25"/>
              <p:cNvSpPr/>
              <p:nvPr/>
            </p:nvSpPr>
            <p:spPr>
              <a:xfrm rot="5400000">
                <a:off x="7925760" y="490176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19" name="Google Shape;667;p25"/>
              <p:cNvSpPr/>
              <p:nvPr/>
            </p:nvSpPr>
            <p:spPr>
              <a:xfrm rot="5400000">
                <a:off x="7793640" y="490176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420" name="Google Shape;668;p25"/>
            <p:cNvGrpSpPr/>
            <p:nvPr/>
          </p:nvGrpSpPr>
          <p:grpSpPr>
            <a:xfrm>
              <a:off x="222840" y="169560"/>
              <a:ext cx="1127520" cy="71280"/>
              <a:chOff x="222840" y="169560"/>
              <a:chExt cx="1127520" cy="71280"/>
            </a:xfrm>
          </p:grpSpPr>
          <p:sp>
            <p:nvSpPr>
              <p:cNvPr id="421" name="Google Shape;669;p25"/>
              <p:cNvSpPr/>
              <p:nvPr/>
            </p:nvSpPr>
            <p:spPr>
              <a:xfrm rot="5400000">
                <a:off x="1278720" y="169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22" name="Google Shape;670;p25"/>
              <p:cNvSpPr/>
              <p:nvPr/>
            </p:nvSpPr>
            <p:spPr>
              <a:xfrm rot="5400000">
                <a:off x="1146960" y="169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23" name="Google Shape;671;p25"/>
              <p:cNvSpPr/>
              <p:nvPr/>
            </p:nvSpPr>
            <p:spPr>
              <a:xfrm rot="5400000">
                <a:off x="1014840" y="169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24" name="Google Shape;672;p25"/>
              <p:cNvSpPr/>
              <p:nvPr/>
            </p:nvSpPr>
            <p:spPr>
              <a:xfrm rot="5400000">
                <a:off x="883080" y="169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25" name="Google Shape;673;p25"/>
              <p:cNvSpPr/>
              <p:nvPr/>
            </p:nvSpPr>
            <p:spPr>
              <a:xfrm rot="5400000">
                <a:off x="750960" y="169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26" name="Google Shape;674;p25"/>
              <p:cNvSpPr/>
              <p:nvPr/>
            </p:nvSpPr>
            <p:spPr>
              <a:xfrm rot="5400000">
                <a:off x="618840" y="169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27" name="Google Shape;675;p25"/>
              <p:cNvSpPr/>
              <p:nvPr/>
            </p:nvSpPr>
            <p:spPr>
              <a:xfrm rot="5400000">
                <a:off x="487080" y="169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28" name="Google Shape;676;p25"/>
              <p:cNvSpPr/>
              <p:nvPr/>
            </p:nvSpPr>
            <p:spPr>
              <a:xfrm rot="5400000">
                <a:off x="354960" y="169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29" name="Google Shape;677;p25"/>
              <p:cNvSpPr/>
              <p:nvPr/>
            </p:nvSpPr>
            <p:spPr>
              <a:xfrm rot="5400000">
                <a:off x="222840" y="169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430" name="Google Shape;678;p25"/>
          <p:cNvGrpSpPr/>
          <p:nvPr/>
        </p:nvGrpSpPr>
        <p:grpSpPr>
          <a:xfrm>
            <a:off x="342360" y="1382760"/>
            <a:ext cx="8293680" cy="3511440"/>
            <a:chOff x="342360" y="1382760"/>
            <a:chExt cx="8293680" cy="3511440"/>
          </a:xfrm>
        </p:grpSpPr>
        <p:sp>
          <p:nvSpPr>
            <p:cNvPr id="431" name="Google Shape;679;p25"/>
            <p:cNvSpPr/>
            <p:nvPr/>
          </p:nvSpPr>
          <p:spPr>
            <a:xfrm>
              <a:off x="342360" y="138276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32" name="Google Shape;680;p25"/>
            <p:cNvSpPr/>
            <p:nvPr/>
          </p:nvSpPr>
          <p:spPr>
            <a:xfrm>
              <a:off x="3991680" y="48168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33" name="Google Shape;681;p25"/>
            <p:cNvSpPr/>
            <p:nvPr/>
          </p:nvSpPr>
          <p:spPr>
            <a:xfrm rot="10800000">
              <a:off x="8558640" y="189864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434" name="Google Shape;682;p25"/>
          <p:cNvGrpSpPr/>
          <p:nvPr/>
        </p:nvGrpSpPr>
        <p:grpSpPr>
          <a:xfrm>
            <a:off x="-172080" y="-195480"/>
            <a:ext cx="9513360" cy="5504040"/>
            <a:chOff x="-172080" y="-195480"/>
            <a:chExt cx="9513360" cy="5504040"/>
          </a:xfrm>
        </p:grpSpPr>
        <p:sp>
          <p:nvSpPr>
            <p:cNvPr id="435" name="Google Shape;683;p25"/>
            <p:cNvSpPr/>
            <p:nvPr/>
          </p:nvSpPr>
          <p:spPr>
            <a:xfrm rot="10800000" flipH="1">
              <a:off x="-172440" y="2874960"/>
              <a:ext cx="2508840" cy="243360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36" name="Google Shape;684;p25"/>
            <p:cNvSpPr/>
            <p:nvPr/>
          </p:nvSpPr>
          <p:spPr>
            <a:xfrm flipH="1">
              <a:off x="6832080" y="-195480"/>
              <a:ext cx="2508840" cy="243360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437" name="Google Shape;685;p25"/>
          <p:cNvGrpSpPr/>
          <p:nvPr/>
        </p:nvGrpSpPr>
        <p:grpSpPr>
          <a:xfrm>
            <a:off x="-36720" y="-53640"/>
            <a:ext cx="9243360" cy="5220000"/>
            <a:chOff x="-36720" y="-53640"/>
            <a:chExt cx="9243360" cy="5220000"/>
          </a:xfrm>
        </p:grpSpPr>
        <p:sp>
          <p:nvSpPr>
            <p:cNvPr id="438" name="Google Shape;686;p25"/>
            <p:cNvSpPr/>
            <p:nvPr/>
          </p:nvSpPr>
          <p:spPr>
            <a:xfrm rot="10800000" flipH="1">
              <a:off x="-36720" y="3941640"/>
              <a:ext cx="1542240" cy="1224720"/>
            </a:xfrm>
            <a:custGeom>
              <a:avLst/>
              <a:gdLst>
                <a:gd name="textAreaLeft" fmla="*/ 360 w 1542240"/>
                <a:gd name="textAreaRight" fmla="*/ 1542960 w 1542240"/>
                <a:gd name="textAreaTop" fmla="*/ 0 h 1224720"/>
                <a:gd name="textAreaBottom" fmla="*/ 1225080 h 122472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39" name="Google Shape;687;p25"/>
            <p:cNvSpPr/>
            <p:nvPr/>
          </p:nvSpPr>
          <p:spPr>
            <a:xfrm flipH="1">
              <a:off x="7664400" y="-53640"/>
              <a:ext cx="1542240" cy="1224720"/>
            </a:xfrm>
            <a:custGeom>
              <a:avLst/>
              <a:gdLst>
                <a:gd name="textAreaLeft" fmla="*/ 360 w 1542240"/>
                <a:gd name="textAreaRight" fmla="*/ 1542960 w 1542240"/>
                <a:gd name="textAreaTop" fmla="*/ 0 h 1224720"/>
                <a:gd name="textAreaBottom" fmla="*/ 1225080 h 122472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/>
    <p:bodyStyle/>
    <p:otherStyle/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689;p26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442" name="Google Shape;699;p26"/>
          <p:cNvGrpSpPr/>
          <p:nvPr/>
        </p:nvGrpSpPr>
        <p:grpSpPr>
          <a:xfrm>
            <a:off x="795960" y="256680"/>
            <a:ext cx="7882200" cy="4690440"/>
            <a:chOff x="795960" y="256680"/>
            <a:chExt cx="7882200" cy="4690440"/>
          </a:xfrm>
        </p:grpSpPr>
        <p:sp>
          <p:nvSpPr>
            <p:cNvPr id="443" name="Google Shape;700;p26"/>
            <p:cNvSpPr/>
            <p:nvPr/>
          </p:nvSpPr>
          <p:spPr>
            <a:xfrm>
              <a:off x="795960" y="288072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44" name="Google Shape;701;p26"/>
            <p:cNvSpPr/>
            <p:nvPr/>
          </p:nvSpPr>
          <p:spPr>
            <a:xfrm>
              <a:off x="1402200" y="2566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45" name="Google Shape;702;p26"/>
            <p:cNvSpPr/>
            <p:nvPr/>
          </p:nvSpPr>
          <p:spPr>
            <a:xfrm>
              <a:off x="5732640" y="486972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46" name="Google Shape;703;p26"/>
            <p:cNvSpPr/>
            <p:nvPr/>
          </p:nvSpPr>
          <p:spPr>
            <a:xfrm rot="10800000">
              <a:off x="8600760" y="230472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447" name="Google Shape;704;p26"/>
          <p:cNvGrpSpPr/>
          <p:nvPr/>
        </p:nvGrpSpPr>
        <p:grpSpPr>
          <a:xfrm>
            <a:off x="8487720" y="4095720"/>
            <a:ext cx="437760" cy="938520"/>
            <a:chOff x="8487720" y="4095720"/>
            <a:chExt cx="437760" cy="938520"/>
          </a:xfrm>
        </p:grpSpPr>
        <p:sp>
          <p:nvSpPr>
            <p:cNvPr id="448" name="Google Shape;705;p26"/>
            <p:cNvSpPr/>
            <p:nvPr/>
          </p:nvSpPr>
          <p:spPr>
            <a:xfrm rot="10800000">
              <a:off x="8831880" y="494064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49" name="Google Shape;706;p26"/>
            <p:cNvSpPr/>
            <p:nvPr/>
          </p:nvSpPr>
          <p:spPr>
            <a:xfrm rot="10800000">
              <a:off x="8831880" y="477180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0" name="Google Shape;707;p26"/>
            <p:cNvSpPr/>
            <p:nvPr/>
          </p:nvSpPr>
          <p:spPr>
            <a:xfrm rot="10800000">
              <a:off x="8831880" y="46029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1" name="Google Shape;708;p26"/>
            <p:cNvSpPr/>
            <p:nvPr/>
          </p:nvSpPr>
          <p:spPr>
            <a:xfrm rot="10800000">
              <a:off x="8831880" y="44337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2" name="Google Shape;709;p26"/>
            <p:cNvSpPr/>
            <p:nvPr/>
          </p:nvSpPr>
          <p:spPr>
            <a:xfrm rot="10800000">
              <a:off x="8831880" y="426492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3" name="Google Shape;710;p26"/>
            <p:cNvSpPr/>
            <p:nvPr/>
          </p:nvSpPr>
          <p:spPr>
            <a:xfrm rot="10800000">
              <a:off x="8831880" y="409572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4" name="Google Shape;711;p26"/>
            <p:cNvSpPr/>
            <p:nvPr/>
          </p:nvSpPr>
          <p:spPr>
            <a:xfrm rot="10800000">
              <a:off x="8657280" y="494064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5" name="Google Shape;712;p26"/>
            <p:cNvSpPr/>
            <p:nvPr/>
          </p:nvSpPr>
          <p:spPr>
            <a:xfrm rot="10800000">
              <a:off x="8657280" y="477180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6" name="Google Shape;713;p26"/>
            <p:cNvSpPr/>
            <p:nvPr/>
          </p:nvSpPr>
          <p:spPr>
            <a:xfrm rot="10800000">
              <a:off x="8657280" y="46029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7" name="Google Shape;714;p26"/>
            <p:cNvSpPr/>
            <p:nvPr/>
          </p:nvSpPr>
          <p:spPr>
            <a:xfrm rot="10800000">
              <a:off x="8487720" y="494064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8" name="Google Shape;715;p26"/>
            <p:cNvSpPr/>
            <p:nvPr/>
          </p:nvSpPr>
          <p:spPr>
            <a:xfrm rot="10800000">
              <a:off x="8487720" y="477180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459" name="Google Shape;716;p26"/>
          <p:cNvGrpSpPr/>
          <p:nvPr/>
        </p:nvGrpSpPr>
        <p:grpSpPr>
          <a:xfrm>
            <a:off x="360" y="0"/>
            <a:ext cx="9164520" cy="5143680"/>
            <a:chOff x="360" y="0"/>
            <a:chExt cx="9164520" cy="5143680"/>
          </a:xfrm>
        </p:grpSpPr>
        <p:sp>
          <p:nvSpPr>
            <p:cNvPr id="460" name="Google Shape;717;p26"/>
            <p:cNvSpPr/>
            <p:nvPr/>
          </p:nvSpPr>
          <p:spPr>
            <a:xfrm flipH="1">
              <a:off x="6914160" y="0"/>
              <a:ext cx="2250720" cy="590760"/>
            </a:xfrm>
            <a:custGeom>
              <a:avLst/>
              <a:gdLst>
                <a:gd name="textAreaLeft" fmla="*/ 360 w 2250720"/>
                <a:gd name="textAreaRight" fmla="*/ 2251440 w 2250720"/>
                <a:gd name="textAreaTop" fmla="*/ 0 h 590760"/>
                <a:gd name="textAreaBottom" fmla="*/ 591120 h 59076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61" name="Google Shape;718;p26"/>
            <p:cNvSpPr/>
            <p:nvPr/>
          </p:nvSpPr>
          <p:spPr>
            <a:xfrm rot="10800000" flipH="1">
              <a:off x="360" y="4552920"/>
              <a:ext cx="2250720" cy="590760"/>
            </a:xfrm>
            <a:custGeom>
              <a:avLst/>
              <a:gdLst>
                <a:gd name="textAreaLeft" fmla="*/ 360 w 2250720"/>
                <a:gd name="textAreaRight" fmla="*/ 2251440 w 2250720"/>
                <a:gd name="textAreaTop" fmla="*/ 0 h 590760"/>
                <a:gd name="textAreaBottom" fmla="*/ 591120 h 59076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462" name="Google Shape;719;p26"/>
          <p:cNvGrpSpPr/>
          <p:nvPr/>
        </p:nvGrpSpPr>
        <p:grpSpPr>
          <a:xfrm>
            <a:off x="326880" y="780840"/>
            <a:ext cx="8425440" cy="3631680"/>
            <a:chOff x="326880" y="780840"/>
            <a:chExt cx="8425440" cy="3631680"/>
          </a:xfrm>
        </p:grpSpPr>
        <p:grpSp>
          <p:nvGrpSpPr>
            <p:cNvPr id="463" name="Google Shape;720;p26"/>
            <p:cNvGrpSpPr/>
            <p:nvPr/>
          </p:nvGrpSpPr>
          <p:grpSpPr>
            <a:xfrm>
              <a:off x="7624800" y="780840"/>
              <a:ext cx="1127520" cy="71280"/>
              <a:chOff x="7624800" y="780840"/>
              <a:chExt cx="1127520" cy="71280"/>
            </a:xfrm>
          </p:grpSpPr>
          <p:sp>
            <p:nvSpPr>
              <p:cNvPr id="464" name="Google Shape;721;p26"/>
              <p:cNvSpPr/>
              <p:nvPr/>
            </p:nvSpPr>
            <p:spPr>
              <a:xfrm rot="16200000" flipH="1">
                <a:off x="762444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65" name="Google Shape;722;p26"/>
              <p:cNvSpPr/>
              <p:nvPr/>
            </p:nvSpPr>
            <p:spPr>
              <a:xfrm rot="16200000" flipH="1">
                <a:off x="775620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66" name="Google Shape;723;p26"/>
              <p:cNvSpPr/>
              <p:nvPr/>
            </p:nvSpPr>
            <p:spPr>
              <a:xfrm rot="16200000" flipH="1">
                <a:off x="788832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67" name="Google Shape;724;p26"/>
              <p:cNvSpPr/>
              <p:nvPr/>
            </p:nvSpPr>
            <p:spPr>
              <a:xfrm rot="16200000" flipH="1">
                <a:off x="802044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68" name="Google Shape;725;p26"/>
              <p:cNvSpPr/>
              <p:nvPr/>
            </p:nvSpPr>
            <p:spPr>
              <a:xfrm rot="16200000" flipH="1">
                <a:off x="815220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69" name="Google Shape;726;p26"/>
              <p:cNvSpPr/>
              <p:nvPr/>
            </p:nvSpPr>
            <p:spPr>
              <a:xfrm rot="16200000" flipH="1">
                <a:off x="828432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70" name="Google Shape;727;p26"/>
              <p:cNvSpPr/>
              <p:nvPr/>
            </p:nvSpPr>
            <p:spPr>
              <a:xfrm rot="16200000" flipH="1">
                <a:off x="841644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71" name="Google Shape;728;p26"/>
              <p:cNvSpPr/>
              <p:nvPr/>
            </p:nvSpPr>
            <p:spPr>
              <a:xfrm rot="16200000" flipH="1">
                <a:off x="854820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72" name="Google Shape;729;p26"/>
              <p:cNvSpPr/>
              <p:nvPr/>
            </p:nvSpPr>
            <p:spPr>
              <a:xfrm rot="16200000" flipH="1">
                <a:off x="868032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473" name="Google Shape;730;p26"/>
            <p:cNvGrpSpPr/>
            <p:nvPr/>
          </p:nvGrpSpPr>
          <p:grpSpPr>
            <a:xfrm>
              <a:off x="326880" y="4341240"/>
              <a:ext cx="1127520" cy="71280"/>
              <a:chOff x="326880" y="4341240"/>
              <a:chExt cx="1127520" cy="71280"/>
            </a:xfrm>
          </p:grpSpPr>
          <p:sp>
            <p:nvSpPr>
              <p:cNvPr id="474" name="Google Shape;731;p26"/>
              <p:cNvSpPr/>
              <p:nvPr/>
            </p:nvSpPr>
            <p:spPr>
              <a:xfrm rot="16200000" flipH="1">
                <a:off x="326520" y="43408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75" name="Google Shape;732;p26"/>
              <p:cNvSpPr/>
              <p:nvPr/>
            </p:nvSpPr>
            <p:spPr>
              <a:xfrm rot="16200000" flipH="1">
                <a:off x="458640" y="43408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76" name="Google Shape;733;p26"/>
              <p:cNvSpPr/>
              <p:nvPr/>
            </p:nvSpPr>
            <p:spPr>
              <a:xfrm rot="16200000" flipH="1">
                <a:off x="590400" y="43408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77" name="Google Shape;734;p26"/>
              <p:cNvSpPr/>
              <p:nvPr/>
            </p:nvSpPr>
            <p:spPr>
              <a:xfrm rot="16200000" flipH="1">
                <a:off x="722520" y="43408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78" name="Google Shape;735;p26"/>
              <p:cNvSpPr/>
              <p:nvPr/>
            </p:nvSpPr>
            <p:spPr>
              <a:xfrm rot="16200000" flipH="1">
                <a:off x="854640" y="43408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79" name="Google Shape;736;p26"/>
              <p:cNvSpPr/>
              <p:nvPr/>
            </p:nvSpPr>
            <p:spPr>
              <a:xfrm rot="16200000" flipH="1">
                <a:off x="986400" y="43408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80" name="Google Shape;737;p26"/>
              <p:cNvSpPr/>
              <p:nvPr/>
            </p:nvSpPr>
            <p:spPr>
              <a:xfrm rot="16200000" flipH="1">
                <a:off x="1118520" y="43408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81" name="Google Shape;738;p26"/>
              <p:cNvSpPr/>
              <p:nvPr/>
            </p:nvSpPr>
            <p:spPr>
              <a:xfrm rot="16200000" flipH="1">
                <a:off x="1250640" y="43408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82" name="Google Shape;739;p26"/>
              <p:cNvSpPr/>
              <p:nvPr/>
            </p:nvSpPr>
            <p:spPr>
              <a:xfrm rot="16200000" flipH="1">
                <a:off x="1382400" y="43408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/>
    <p:bodyStyle/>
    <p:otherStyle/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" name="Google Shape;741;p27"/>
          <p:cNvPicPr/>
          <p:nvPr/>
        </p:nvPicPr>
        <p:blipFill>
          <a:blip r:embed="rId3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48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485" name="Google Shape;753;p27"/>
          <p:cNvGrpSpPr/>
          <p:nvPr/>
        </p:nvGrpSpPr>
        <p:grpSpPr>
          <a:xfrm>
            <a:off x="307800" y="232200"/>
            <a:ext cx="8528400" cy="4686840"/>
            <a:chOff x="307800" y="232200"/>
            <a:chExt cx="8528400" cy="4686840"/>
          </a:xfrm>
        </p:grpSpPr>
        <p:grpSp>
          <p:nvGrpSpPr>
            <p:cNvPr id="486" name="Google Shape;754;p27"/>
            <p:cNvGrpSpPr/>
            <p:nvPr/>
          </p:nvGrpSpPr>
          <p:grpSpPr>
            <a:xfrm>
              <a:off x="307800" y="232200"/>
              <a:ext cx="1127880" cy="71280"/>
              <a:chOff x="307800" y="232200"/>
              <a:chExt cx="1127880" cy="71280"/>
            </a:xfrm>
          </p:grpSpPr>
          <p:sp>
            <p:nvSpPr>
              <p:cNvPr id="487" name="Google Shape;755;p27"/>
              <p:cNvSpPr/>
              <p:nvPr/>
            </p:nvSpPr>
            <p:spPr>
              <a:xfrm rot="5400000">
                <a:off x="1364040" y="23184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88" name="Google Shape;756;p27"/>
              <p:cNvSpPr/>
              <p:nvPr/>
            </p:nvSpPr>
            <p:spPr>
              <a:xfrm rot="5400000">
                <a:off x="1231920" y="23184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89" name="Google Shape;757;p27"/>
              <p:cNvSpPr/>
              <p:nvPr/>
            </p:nvSpPr>
            <p:spPr>
              <a:xfrm rot="5400000">
                <a:off x="1099800" y="23184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90" name="Google Shape;758;p27"/>
              <p:cNvSpPr/>
              <p:nvPr/>
            </p:nvSpPr>
            <p:spPr>
              <a:xfrm rot="5400000">
                <a:off x="968040" y="23184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91" name="Google Shape;759;p27"/>
              <p:cNvSpPr/>
              <p:nvPr/>
            </p:nvSpPr>
            <p:spPr>
              <a:xfrm rot="5400000">
                <a:off x="835920" y="23184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92" name="Google Shape;760;p27"/>
              <p:cNvSpPr/>
              <p:nvPr/>
            </p:nvSpPr>
            <p:spPr>
              <a:xfrm rot="5400000">
                <a:off x="703800" y="23184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93" name="Google Shape;761;p27"/>
              <p:cNvSpPr/>
              <p:nvPr/>
            </p:nvSpPr>
            <p:spPr>
              <a:xfrm rot="5400000">
                <a:off x="572040" y="23184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94" name="Google Shape;762;p27"/>
              <p:cNvSpPr/>
              <p:nvPr/>
            </p:nvSpPr>
            <p:spPr>
              <a:xfrm rot="5400000">
                <a:off x="439920" y="23184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95" name="Google Shape;763;p27"/>
              <p:cNvSpPr/>
              <p:nvPr/>
            </p:nvSpPr>
            <p:spPr>
              <a:xfrm rot="5400000">
                <a:off x="307800" y="23184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496" name="Google Shape;764;p27"/>
            <p:cNvGrpSpPr/>
            <p:nvPr/>
          </p:nvGrpSpPr>
          <p:grpSpPr>
            <a:xfrm>
              <a:off x="7708680" y="4847760"/>
              <a:ext cx="1127520" cy="71280"/>
              <a:chOff x="7708680" y="4847760"/>
              <a:chExt cx="1127520" cy="71280"/>
            </a:xfrm>
          </p:grpSpPr>
          <p:sp>
            <p:nvSpPr>
              <p:cNvPr id="497" name="Google Shape;765;p27"/>
              <p:cNvSpPr/>
              <p:nvPr/>
            </p:nvSpPr>
            <p:spPr>
              <a:xfrm rot="5400000">
                <a:off x="8764560" y="4847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98" name="Google Shape;766;p27"/>
              <p:cNvSpPr/>
              <p:nvPr/>
            </p:nvSpPr>
            <p:spPr>
              <a:xfrm rot="5400000">
                <a:off x="8632800" y="4847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99" name="Google Shape;767;p27"/>
              <p:cNvSpPr/>
              <p:nvPr/>
            </p:nvSpPr>
            <p:spPr>
              <a:xfrm rot="5400000">
                <a:off x="8500680" y="4847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00" name="Google Shape;768;p27"/>
              <p:cNvSpPr/>
              <p:nvPr/>
            </p:nvSpPr>
            <p:spPr>
              <a:xfrm rot="5400000">
                <a:off x="8368560" y="4847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01" name="Google Shape;769;p27"/>
              <p:cNvSpPr/>
              <p:nvPr/>
            </p:nvSpPr>
            <p:spPr>
              <a:xfrm rot="5400000">
                <a:off x="8236800" y="4847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02" name="Google Shape;770;p27"/>
              <p:cNvSpPr/>
              <p:nvPr/>
            </p:nvSpPr>
            <p:spPr>
              <a:xfrm rot="5400000">
                <a:off x="8104680" y="4847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03" name="Google Shape;771;p27"/>
              <p:cNvSpPr/>
              <p:nvPr/>
            </p:nvSpPr>
            <p:spPr>
              <a:xfrm rot="5400000">
                <a:off x="7972560" y="4847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04" name="Google Shape;772;p27"/>
              <p:cNvSpPr/>
              <p:nvPr/>
            </p:nvSpPr>
            <p:spPr>
              <a:xfrm rot="5400000">
                <a:off x="7840800" y="4847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05" name="Google Shape;773;p27"/>
              <p:cNvSpPr/>
              <p:nvPr/>
            </p:nvSpPr>
            <p:spPr>
              <a:xfrm rot="5400000">
                <a:off x="7708680" y="4847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506" name="Google Shape;774;p27"/>
          <p:cNvGrpSpPr/>
          <p:nvPr/>
        </p:nvGrpSpPr>
        <p:grpSpPr>
          <a:xfrm>
            <a:off x="511200" y="367200"/>
            <a:ext cx="8210880" cy="4555080"/>
            <a:chOff x="511200" y="367200"/>
            <a:chExt cx="8210880" cy="4555080"/>
          </a:xfrm>
        </p:grpSpPr>
        <p:sp>
          <p:nvSpPr>
            <p:cNvPr id="507" name="Google Shape;775;p27"/>
            <p:cNvSpPr/>
            <p:nvPr/>
          </p:nvSpPr>
          <p:spPr>
            <a:xfrm>
              <a:off x="511200" y="272592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08" name="Google Shape;776;p27"/>
            <p:cNvSpPr/>
            <p:nvPr/>
          </p:nvSpPr>
          <p:spPr>
            <a:xfrm>
              <a:off x="1792440" y="3672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09" name="Google Shape;777;p27"/>
            <p:cNvSpPr/>
            <p:nvPr/>
          </p:nvSpPr>
          <p:spPr>
            <a:xfrm>
              <a:off x="8644680" y="285444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10" name="Google Shape;778;p27"/>
            <p:cNvSpPr/>
            <p:nvPr/>
          </p:nvSpPr>
          <p:spPr>
            <a:xfrm rot="10800000">
              <a:off x="5974920" y="48448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511" name="Google Shape;779;p27"/>
          <p:cNvGrpSpPr/>
          <p:nvPr/>
        </p:nvGrpSpPr>
        <p:grpSpPr>
          <a:xfrm>
            <a:off x="8190360" y="155880"/>
            <a:ext cx="2383200" cy="2130480"/>
            <a:chOff x="8190360" y="155880"/>
            <a:chExt cx="2383200" cy="2130480"/>
          </a:xfrm>
        </p:grpSpPr>
        <p:sp>
          <p:nvSpPr>
            <p:cNvPr id="512" name="Google Shape;780;p27"/>
            <p:cNvSpPr/>
            <p:nvPr/>
          </p:nvSpPr>
          <p:spPr>
            <a:xfrm flipH="1">
              <a:off x="8925840" y="747000"/>
              <a:ext cx="1623600" cy="1514520"/>
            </a:xfrm>
            <a:custGeom>
              <a:avLst/>
              <a:gdLst>
                <a:gd name="textAreaLeft" fmla="*/ 360 w 1623600"/>
                <a:gd name="textAreaRight" fmla="*/ 1624320 w 1623600"/>
                <a:gd name="textAreaTop" fmla="*/ 0 h 1514520"/>
                <a:gd name="textAreaBottom" fmla="*/ 1514880 h 1514520"/>
              </a:gdLst>
              <a:ahLst/>
              <a:cxnLst/>
              <a:rect l="textAreaLeft" t="textAreaTop" r="textAreaRight" b="textAreaBottom"/>
              <a:pathLst>
                <a:path w="78603" h="73328">
                  <a:moveTo>
                    <a:pt x="0" y="73328"/>
                  </a:moveTo>
                  <a:lnTo>
                    <a:pt x="24478" y="48850"/>
                  </a:lnTo>
                  <a:lnTo>
                    <a:pt x="41781" y="48850"/>
                  </a:lnTo>
                  <a:lnTo>
                    <a:pt x="59295" y="31336"/>
                  </a:lnTo>
                  <a:lnTo>
                    <a:pt x="59295" y="19308"/>
                  </a:lnTo>
                  <a:lnTo>
                    <a:pt x="78603" y="0"/>
                  </a:lnTo>
                </a:path>
              </a:pathLst>
            </a:custGeom>
            <a:noFill/>
            <a:ln w="9525">
              <a:solidFill>
                <a:srgbClr val="006E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13" name="Google Shape;781;p27"/>
            <p:cNvSpPr/>
            <p:nvPr/>
          </p:nvSpPr>
          <p:spPr>
            <a:xfrm flipH="1">
              <a:off x="8269560" y="234360"/>
              <a:ext cx="1733760" cy="1683360"/>
            </a:xfrm>
            <a:custGeom>
              <a:avLst/>
              <a:gdLst>
                <a:gd name="textAreaLeft" fmla="*/ 360 w 1733760"/>
                <a:gd name="textAreaRight" fmla="*/ 1734480 w 1733760"/>
                <a:gd name="textAreaTop" fmla="*/ 0 h 1683360"/>
                <a:gd name="textAreaBottom" fmla="*/ 1683720 h 1683360"/>
              </a:gdLst>
              <a:ahLst/>
              <a:cxnLst/>
              <a:rect l="textAreaLeft" t="textAreaTop" r="textAreaRight" b="textAreaBottom"/>
              <a:pathLst>
                <a:path w="83931" h="81505">
                  <a:moveTo>
                    <a:pt x="83931" y="0"/>
                  </a:moveTo>
                  <a:lnTo>
                    <a:pt x="63463" y="20468"/>
                  </a:lnTo>
                  <a:lnTo>
                    <a:pt x="63463" y="33340"/>
                  </a:lnTo>
                  <a:lnTo>
                    <a:pt x="43944" y="52859"/>
                  </a:lnTo>
                  <a:lnTo>
                    <a:pt x="28645" y="52859"/>
                  </a:lnTo>
                  <a:lnTo>
                    <a:pt x="0" y="81505"/>
                  </a:lnTo>
                </a:path>
              </a:pathLst>
            </a:custGeom>
            <a:noFill/>
            <a:ln w="9525">
              <a:solidFill>
                <a:srgbClr val="006E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14" name="Google Shape;782;p27"/>
            <p:cNvSpPr/>
            <p:nvPr/>
          </p:nvSpPr>
          <p:spPr>
            <a:xfrm flipH="1">
              <a:off x="8844840" y="667080"/>
              <a:ext cx="105120" cy="10512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7440" bIns="37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15" name="Google Shape;783;p27"/>
            <p:cNvSpPr/>
            <p:nvPr/>
          </p:nvSpPr>
          <p:spPr>
            <a:xfrm flipH="1">
              <a:off x="8190360" y="155880"/>
              <a:ext cx="105120" cy="10512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7440" bIns="37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16" name="Google Shape;784;p27"/>
            <p:cNvSpPr/>
            <p:nvPr/>
          </p:nvSpPr>
          <p:spPr>
            <a:xfrm flipH="1">
              <a:off x="9976680" y="1890720"/>
              <a:ext cx="52560" cy="5256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720" bIns="187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17" name="Google Shape;785;p27"/>
            <p:cNvSpPr/>
            <p:nvPr/>
          </p:nvSpPr>
          <p:spPr>
            <a:xfrm flipH="1">
              <a:off x="10521000" y="2233800"/>
              <a:ext cx="52560" cy="5256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720" bIns="1872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/>
    <p:bodyStyle/>
    <p:otherStyle/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" name="Google Shape;787;p28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519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20" name="Google Shape;801;p28"/>
          <p:cNvSpPr/>
          <p:nvPr/>
        </p:nvSpPr>
        <p:spPr>
          <a:xfrm rot="10800000">
            <a:off x="6945480" y="3387240"/>
            <a:ext cx="2224800" cy="1766880"/>
          </a:xfrm>
          <a:custGeom>
            <a:avLst/>
            <a:gdLst>
              <a:gd name="textAreaLeft" fmla="*/ 0 w 2224800"/>
              <a:gd name="textAreaRight" fmla="*/ 2225160 w 2224800"/>
              <a:gd name="textAreaTop" fmla="*/ 0 h 1766880"/>
              <a:gd name="textAreaBottom" fmla="*/ 1767240 h 1766880"/>
            </a:gdLst>
            <a:ahLst/>
            <a:cxnLst/>
            <a:rect l="textAreaLeft" t="textAreaTop" r="textAreaRight" b="textAreaBottom"/>
            <a:pathLst>
              <a:path w="1930" h="1536">
                <a:moveTo>
                  <a:pt x="0" y="1522"/>
                </a:moveTo>
                <a:cubicBezTo>
                  <a:pt x="165" y="1522"/>
                  <a:pt x="165" y="1522"/>
                  <a:pt x="165" y="1522"/>
                </a:cubicBezTo>
                <a:cubicBezTo>
                  <a:pt x="190" y="1522"/>
                  <a:pt x="214" y="1512"/>
                  <a:pt x="231" y="1495"/>
                </a:cubicBezTo>
                <a:cubicBezTo>
                  <a:pt x="1192" y="534"/>
                  <a:pt x="1192" y="534"/>
                  <a:pt x="1192" y="534"/>
                </a:cubicBezTo>
                <a:cubicBezTo>
                  <a:pt x="1210" y="516"/>
                  <a:pt x="1233" y="506"/>
                  <a:pt x="1258" y="506"/>
                </a:cubicBezTo>
                <a:cubicBezTo>
                  <a:pt x="1486" y="506"/>
                  <a:pt x="1486" y="506"/>
                  <a:pt x="1486" y="506"/>
                </a:cubicBezTo>
                <a:cubicBezTo>
                  <a:pt x="1511" y="506"/>
                  <a:pt x="1535" y="497"/>
                  <a:pt x="1552" y="479"/>
                </a:cubicBezTo>
                <a:cubicBezTo>
                  <a:pt x="1871" y="161"/>
                  <a:pt x="1871" y="161"/>
                  <a:pt x="1871" y="161"/>
                </a:cubicBezTo>
                <a:cubicBezTo>
                  <a:pt x="1930" y="101"/>
                  <a:pt x="1888" y="0"/>
                  <a:pt x="180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3" y="0"/>
                  <a:pt x="11" y="42"/>
                  <a:pt x="11" y="94"/>
                </a:cubicBezTo>
                <a:cubicBezTo>
                  <a:pt x="7" y="1536"/>
                  <a:pt x="7" y="1536"/>
                  <a:pt x="7" y="1536"/>
                </a:cubicBezTo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cxnSp>
        <p:nvCxnSpPr>
          <p:cNvPr id="521" name="Google Shape;802;p28"/>
          <p:cNvCxnSpPr/>
          <p:nvPr/>
        </p:nvCxnSpPr>
        <p:spPr>
          <a:xfrm flipH="1">
            <a:off x="7288200" y="3436920"/>
            <a:ext cx="2004840" cy="200520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grpSp>
        <p:nvGrpSpPr>
          <p:cNvPr id="522" name="Google Shape;803;p28"/>
          <p:cNvGrpSpPr/>
          <p:nvPr/>
        </p:nvGrpSpPr>
        <p:grpSpPr>
          <a:xfrm>
            <a:off x="278280" y="301320"/>
            <a:ext cx="174600" cy="2067120"/>
            <a:chOff x="278280" y="301320"/>
            <a:chExt cx="174600" cy="2067120"/>
          </a:xfrm>
        </p:grpSpPr>
        <p:pic>
          <p:nvPicPr>
            <p:cNvPr id="523" name="Google Shape;804;p28"/>
            <p:cNvPicPr/>
            <p:nvPr/>
          </p:nvPicPr>
          <p:blipFill>
            <a:blip r:embed="rId4"/>
            <a:stretch/>
          </p:blipFill>
          <p:spPr>
            <a:xfrm rot="5400000">
              <a:off x="-185400" y="765000"/>
              <a:ext cx="1102320" cy="174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24" name="Google Shape;805;p28"/>
            <p:cNvPicPr/>
            <p:nvPr/>
          </p:nvPicPr>
          <p:blipFill>
            <a:blip r:embed="rId4"/>
            <a:stretch/>
          </p:blipFill>
          <p:spPr>
            <a:xfrm rot="5400000">
              <a:off x="-185400" y="1729800"/>
              <a:ext cx="1102320" cy="1746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525" name="Google Shape;806;p28"/>
          <p:cNvGrpSpPr/>
          <p:nvPr/>
        </p:nvGrpSpPr>
        <p:grpSpPr>
          <a:xfrm>
            <a:off x="375120" y="259200"/>
            <a:ext cx="8536680" cy="4592160"/>
            <a:chOff x="375120" y="259200"/>
            <a:chExt cx="8536680" cy="4592160"/>
          </a:xfrm>
        </p:grpSpPr>
        <p:sp>
          <p:nvSpPr>
            <p:cNvPr id="526" name="Google Shape;807;p28"/>
            <p:cNvSpPr/>
            <p:nvPr/>
          </p:nvSpPr>
          <p:spPr>
            <a:xfrm>
              <a:off x="8834400" y="98172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27" name="Google Shape;808;p28"/>
            <p:cNvSpPr/>
            <p:nvPr/>
          </p:nvSpPr>
          <p:spPr>
            <a:xfrm>
              <a:off x="375120" y="34372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28" name="Google Shape;809;p28"/>
            <p:cNvSpPr/>
            <p:nvPr/>
          </p:nvSpPr>
          <p:spPr>
            <a:xfrm>
              <a:off x="1648440" y="2592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29" name="Google Shape;810;p28"/>
            <p:cNvSpPr/>
            <p:nvPr/>
          </p:nvSpPr>
          <p:spPr>
            <a:xfrm>
              <a:off x="5842800" y="477396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/>
    <p:bodyStyle/>
    <p:otherStyle/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0" name="Google Shape;812;p29"/>
          <p:cNvPicPr/>
          <p:nvPr/>
        </p:nvPicPr>
        <p:blipFill>
          <a:blip r:embed="rId3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531" name="PlaceHolder 1"/>
          <p:cNvSpPr>
            <a:spLocks noGrp="1"/>
          </p:cNvSpPr>
          <p:nvPr>
            <p:ph type="title"/>
          </p:nvPr>
        </p:nvSpPr>
        <p:spPr>
          <a:xfrm>
            <a:off x="4268880" y="670320"/>
            <a:ext cx="391680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Syncopate"/>
                <a:ea typeface="Syncopate"/>
              </a:rPr>
              <a:t>xx%</a:t>
            </a:r>
            <a:endParaRPr lang="fr-FR" sz="35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32" name="PlaceHolder 2"/>
          <p:cNvSpPr>
            <a:spLocks noGrp="1"/>
          </p:cNvSpPr>
          <p:nvPr>
            <p:ph type="title"/>
          </p:nvPr>
        </p:nvSpPr>
        <p:spPr>
          <a:xfrm>
            <a:off x="2613600" y="1967760"/>
            <a:ext cx="391680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Syncopate"/>
                <a:ea typeface="Syncopate"/>
              </a:rPr>
              <a:t>xx%</a:t>
            </a:r>
            <a:endParaRPr lang="fr-FR" sz="35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33" name="PlaceHolder 3"/>
          <p:cNvSpPr>
            <a:spLocks noGrp="1"/>
          </p:cNvSpPr>
          <p:nvPr>
            <p:ph type="title"/>
          </p:nvPr>
        </p:nvSpPr>
        <p:spPr>
          <a:xfrm>
            <a:off x="1201320" y="3265560"/>
            <a:ext cx="391680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Syncopate"/>
                <a:ea typeface="Syncopate"/>
              </a:rPr>
              <a:t>xx%</a:t>
            </a:r>
            <a:endParaRPr lang="fr-FR" sz="35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34" name="Google Shape;819;p29"/>
          <p:cNvSpPr/>
          <p:nvPr/>
        </p:nvSpPr>
        <p:spPr>
          <a:xfrm rot="10800000">
            <a:off x="6131160" y="2313000"/>
            <a:ext cx="3077640" cy="2985120"/>
          </a:xfrm>
          <a:prstGeom prst="diagStripe">
            <a:avLst>
              <a:gd name="adj" fmla="val 50000"/>
            </a:avLst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535" name="Google Shape;820;p29"/>
          <p:cNvSpPr/>
          <p:nvPr/>
        </p:nvSpPr>
        <p:spPr>
          <a:xfrm rot="10800000">
            <a:off x="7338600" y="3901680"/>
            <a:ext cx="1891800" cy="1502640"/>
          </a:xfrm>
          <a:custGeom>
            <a:avLst/>
            <a:gdLst>
              <a:gd name="textAreaLeft" fmla="*/ 0 w 1891800"/>
              <a:gd name="textAreaRight" fmla="*/ 1892160 w 1891800"/>
              <a:gd name="textAreaTop" fmla="*/ 0 h 1502640"/>
              <a:gd name="textAreaBottom" fmla="*/ 1503000 h 1502640"/>
            </a:gdLst>
            <a:ahLst/>
            <a:cxnLst/>
            <a:rect l="textAreaLeft" t="textAreaTop" r="textAreaRight" b="textAreaBottom"/>
            <a:pathLst>
              <a:path w="1930" h="1536">
                <a:moveTo>
                  <a:pt x="0" y="1522"/>
                </a:moveTo>
                <a:cubicBezTo>
                  <a:pt x="165" y="1522"/>
                  <a:pt x="165" y="1522"/>
                  <a:pt x="165" y="1522"/>
                </a:cubicBezTo>
                <a:cubicBezTo>
                  <a:pt x="190" y="1522"/>
                  <a:pt x="214" y="1512"/>
                  <a:pt x="231" y="1495"/>
                </a:cubicBezTo>
                <a:cubicBezTo>
                  <a:pt x="1192" y="534"/>
                  <a:pt x="1192" y="534"/>
                  <a:pt x="1192" y="534"/>
                </a:cubicBezTo>
                <a:cubicBezTo>
                  <a:pt x="1210" y="516"/>
                  <a:pt x="1233" y="506"/>
                  <a:pt x="1258" y="506"/>
                </a:cubicBezTo>
                <a:cubicBezTo>
                  <a:pt x="1486" y="506"/>
                  <a:pt x="1486" y="506"/>
                  <a:pt x="1486" y="506"/>
                </a:cubicBezTo>
                <a:cubicBezTo>
                  <a:pt x="1511" y="506"/>
                  <a:pt x="1535" y="497"/>
                  <a:pt x="1552" y="479"/>
                </a:cubicBezTo>
                <a:cubicBezTo>
                  <a:pt x="1871" y="161"/>
                  <a:pt x="1871" y="161"/>
                  <a:pt x="1871" y="161"/>
                </a:cubicBezTo>
                <a:cubicBezTo>
                  <a:pt x="1930" y="101"/>
                  <a:pt x="1888" y="0"/>
                  <a:pt x="180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3" y="0"/>
                  <a:pt x="11" y="42"/>
                  <a:pt x="11" y="94"/>
                </a:cubicBezTo>
                <a:cubicBezTo>
                  <a:pt x="7" y="1536"/>
                  <a:pt x="7" y="1536"/>
                  <a:pt x="7" y="1536"/>
                </a:cubicBezTo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536" name="Google Shape;821;p29"/>
          <p:cNvGrpSpPr/>
          <p:nvPr/>
        </p:nvGrpSpPr>
        <p:grpSpPr>
          <a:xfrm>
            <a:off x="6446880" y="3923280"/>
            <a:ext cx="3153240" cy="940320"/>
            <a:chOff x="6446880" y="3923280"/>
            <a:chExt cx="3153240" cy="940320"/>
          </a:xfrm>
        </p:grpSpPr>
        <p:sp>
          <p:nvSpPr>
            <p:cNvPr id="537" name="Google Shape;822;p29"/>
            <p:cNvSpPr/>
            <p:nvPr/>
          </p:nvSpPr>
          <p:spPr>
            <a:xfrm rot="10800000">
              <a:off x="6446880" y="3926520"/>
              <a:ext cx="3153240" cy="937080"/>
            </a:xfrm>
            <a:custGeom>
              <a:avLst/>
              <a:gdLst>
                <a:gd name="textAreaLeft" fmla="*/ 0 w 3153240"/>
                <a:gd name="textAreaRight" fmla="*/ 3153600 w 3153240"/>
                <a:gd name="textAreaTop" fmla="*/ 0 h 937080"/>
                <a:gd name="textAreaBottom" fmla="*/ 937440 h 937080"/>
              </a:gdLst>
              <a:ahLst/>
              <a:cxnLst/>
              <a:rect l="textAreaLeft" t="textAreaTop" r="textAreaRight" b="textAreaBottom"/>
              <a:pathLst>
                <a:path w="1064" h="315">
                  <a:moveTo>
                    <a:pt x="1051" y="0"/>
                  </a:moveTo>
                  <a:cubicBezTo>
                    <a:pt x="1044" y="0"/>
                    <a:pt x="1038" y="5"/>
                    <a:pt x="1038" y="12"/>
                  </a:cubicBezTo>
                  <a:cubicBezTo>
                    <a:pt x="458" y="12"/>
                    <a:pt x="458" y="12"/>
                    <a:pt x="458" y="12"/>
                  </a:cubicBezTo>
                  <a:cubicBezTo>
                    <a:pt x="435" y="12"/>
                    <a:pt x="414" y="21"/>
                    <a:pt x="397" y="37"/>
                  </a:cubicBezTo>
                  <a:cubicBezTo>
                    <a:pt x="360" y="74"/>
                    <a:pt x="360" y="74"/>
                    <a:pt x="360" y="74"/>
                  </a:cubicBezTo>
                  <a:cubicBezTo>
                    <a:pt x="307" y="74"/>
                    <a:pt x="307" y="74"/>
                    <a:pt x="307" y="74"/>
                  </a:cubicBezTo>
                  <a:cubicBezTo>
                    <a:pt x="284" y="74"/>
                    <a:pt x="263" y="83"/>
                    <a:pt x="246" y="99"/>
                  </a:cubicBezTo>
                  <a:cubicBezTo>
                    <a:pt x="58" y="288"/>
                    <a:pt x="58" y="288"/>
                    <a:pt x="58" y="288"/>
                  </a:cubicBezTo>
                  <a:cubicBezTo>
                    <a:pt x="43" y="303"/>
                    <a:pt x="22" y="312"/>
                    <a:pt x="0" y="312"/>
                  </a:cubicBezTo>
                  <a:cubicBezTo>
                    <a:pt x="0" y="315"/>
                    <a:pt x="0" y="315"/>
                    <a:pt x="0" y="315"/>
                  </a:cubicBezTo>
                  <a:cubicBezTo>
                    <a:pt x="116" y="315"/>
                    <a:pt x="116" y="315"/>
                    <a:pt x="116" y="315"/>
                  </a:cubicBezTo>
                  <a:cubicBezTo>
                    <a:pt x="116" y="312"/>
                    <a:pt x="116" y="312"/>
                    <a:pt x="116" y="312"/>
                  </a:cubicBezTo>
                  <a:cubicBezTo>
                    <a:pt x="23" y="312"/>
                    <a:pt x="23" y="312"/>
                    <a:pt x="23" y="312"/>
                  </a:cubicBezTo>
                  <a:cubicBezTo>
                    <a:pt x="37" y="308"/>
                    <a:pt x="50" y="300"/>
                    <a:pt x="61" y="290"/>
                  </a:cubicBezTo>
                  <a:cubicBezTo>
                    <a:pt x="249" y="102"/>
                    <a:pt x="249" y="102"/>
                    <a:pt x="249" y="102"/>
                  </a:cubicBezTo>
                  <a:cubicBezTo>
                    <a:pt x="264" y="86"/>
                    <a:pt x="285" y="77"/>
                    <a:pt x="307" y="77"/>
                  </a:cubicBezTo>
                  <a:cubicBezTo>
                    <a:pt x="357" y="77"/>
                    <a:pt x="357" y="77"/>
                    <a:pt x="357" y="77"/>
                  </a:cubicBezTo>
                  <a:cubicBezTo>
                    <a:pt x="209" y="225"/>
                    <a:pt x="209" y="225"/>
                    <a:pt x="209" y="225"/>
                  </a:cubicBezTo>
                  <a:cubicBezTo>
                    <a:pt x="194" y="241"/>
                    <a:pt x="173" y="249"/>
                    <a:pt x="151" y="249"/>
                  </a:cubicBezTo>
                  <a:cubicBezTo>
                    <a:pt x="116" y="249"/>
                    <a:pt x="116" y="249"/>
                    <a:pt x="116" y="249"/>
                  </a:cubicBezTo>
                  <a:cubicBezTo>
                    <a:pt x="116" y="252"/>
                    <a:pt x="116" y="252"/>
                    <a:pt x="116" y="252"/>
                  </a:cubicBezTo>
                  <a:cubicBezTo>
                    <a:pt x="151" y="252"/>
                    <a:pt x="151" y="252"/>
                    <a:pt x="151" y="252"/>
                  </a:cubicBezTo>
                  <a:cubicBezTo>
                    <a:pt x="174" y="252"/>
                    <a:pt x="195" y="243"/>
                    <a:pt x="212" y="227"/>
                  </a:cubicBezTo>
                  <a:cubicBezTo>
                    <a:pt x="361" y="77"/>
                    <a:pt x="361" y="77"/>
                    <a:pt x="361" y="77"/>
                  </a:cubicBezTo>
                  <a:cubicBezTo>
                    <a:pt x="887" y="77"/>
                    <a:pt x="887" y="77"/>
                    <a:pt x="887" y="77"/>
                  </a:cubicBezTo>
                  <a:cubicBezTo>
                    <a:pt x="888" y="84"/>
                    <a:pt x="893" y="89"/>
                    <a:pt x="900" y="89"/>
                  </a:cubicBezTo>
                  <a:cubicBezTo>
                    <a:pt x="907" y="89"/>
                    <a:pt x="913" y="83"/>
                    <a:pt x="913" y="76"/>
                  </a:cubicBezTo>
                  <a:cubicBezTo>
                    <a:pt x="913" y="68"/>
                    <a:pt x="907" y="62"/>
                    <a:pt x="900" y="62"/>
                  </a:cubicBezTo>
                  <a:cubicBezTo>
                    <a:pt x="893" y="62"/>
                    <a:pt x="888" y="68"/>
                    <a:pt x="887" y="74"/>
                  </a:cubicBezTo>
                  <a:cubicBezTo>
                    <a:pt x="365" y="74"/>
                    <a:pt x="365" y="74"/>
                    <a:pt x="365" y="74"/>
                  </a:cubicBezTo>
                  <a:cubicBezTo>
                    <a:pt x="400" y="39"/>
                    <a:pt x="400" y="39"/>
                    <a:pt x="400" y="39"/>
                  </a:cubicBezTo>
                  <a:cubicBezTo>
                    <a:pt x="415" y="23"/>
                    <a:pt x="436" y="15"/>
                    <a:pt x="458" y="15"/>
                  </a:cubicBezTo>
                  <a:cubicBezTo>
                    <a:pt x="1038" y="15"/>
                    <a:pt x="1038" y="15"/>
                    <a:pt x="1038" y="15"/>
                  </a:cubicBezTo>
                  <a:cubicBezTo>
                    <a:pt x="1038" y="21"/>
                    <a:pt x="1044" y="27"/>
                    <a:pt x="1051" y="27"/>
                  </a:cubicBezTo>
                  <a:cubicBezTo>
                    <a:pt x="1058" y="27"/>
                    <a:pt x="1064" y="21"/>
                    <a:pt x="1064" y="13"/>
                  </a:cubicBezTo>
                  <a:cubicBezTo>
                    <a:pt x="1064" y="6"/>
                    <a:pt x="1058" y="0"/>
                    <a:pt x="1051" y="0"/>
                  </a:cubicBezTo>
                  <a:close/>
                  <a:moveTo>
                    <a:pt x="900" y="66"/>
                  </a:moveTo>
                  <a:cubicBezTo>
                    <a:pt x="905" y="66"/>
                    <a:pt x="909" y="71"/>
                    <a:pt x="909" y="76"/>
                  </a:cubicBezTo>
                  <a:cubicBezTo>
                    <a:pt x="909" y="81"/>
                    <a:pt x="905" y="85"/>
                    <a:pt x="900" y="85"/>
                  </a:cubicBezTo>
                  <a:cubicBezTo>
                    <a:pt x="895" y="85"/>
                    <a:pt x="892" y="82"/>
                    <a:pt x="891" y="77"/>
                  </a:cubicBezTo>
                  <a:cubicBezTo>
                    <a:pt x="900" y="77"/>
                    <a:pt x="900" y="77"/>
                    <a:pt x="900" y="77"/>
                  </a:cubicBezTo>
                  <a:cubicBezTo>
                    <a:pt x="900" y="74"/>
                    <a:pt x="900" y="74"/>
                    <a:pt x="900" y="74"/>
                  </a:cubicBezTo>
                  <a:cubicBezTo>
                    <a:pt x="891" y="74"/>
                    <a:pt x="891" y="74"/>
                    <a:pt x="891" y="74"/>
                  </a:cubicBezTo>
                  <a:cubicBezTo>
                    <a:pt x="892" y="70"/>
                    <a:pt x="895" y="66"/>
                    <a:pt x="900" y="66"/>
                  </a:cubicBezTo>
                  <a:close/>
                  <a:moveTo>
                    <a:pt x="1051" y="23"/>
                  </a:moveTo>
                  <a:cubicBezTo>
                    <a:pt x="1046" y="23"/>
                    <a:pt x="1042" y="19"/>
                    <a:pt x="1042" y="15"/>
                  </a:cubicBezTo>
                  <a:cubicBezTo>
                    <a:pt x="1051" y="15"/>
                    <a:pt x="1051" y="15"/>
                    <a:pt x="1051" y="15"/>
                  </a:cubicBezTo>
                  <a:cubicBezTo>
                    <a:pt x="1051" y="12"/>
                    <a:pt x="1051" y="12"/>
                    <a:pt x="1051" y="12"/>
                  </a:cubicBezTo>
                  <a:cubicBezTo>
                    <a:pt x="1042" y="12"/>
                    <a:pt x="1042" y="12"/>
                    <a:pt x="1042" y="12"/>
                  </a:cubicBezTo>
                  <a:cubicBezTo>
                    <a:pt x="1042" y="7"/>
                    <a:pt x="1046" y="4"/>
                    <a:pt x="1051" y="4"/>
                  </a:cubicBezTo>
                  <a:cubicBezTo>
                    <a:pt x="1056" y="4"/>
                    <a:pt x="1060" y="8"/>
                    <a:pt x="1060" y="13"/>
                  </a:cubicBezTo>
                  <a:cubicBezTo>
                    <a:pt x="1060" y="18"/>
                    <a:pt x="1056" y="23"/>
                    <a:pt x="1051" y="23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38" name="Google Shape;823;p29"/>
            <p:cNvSpPr/>
            <p:nvPr/>
          </p:nvSpPr>
          <p:spPr>
            <a:xfrm rot="10800000">
              <a:off x="7436520" y="3923280"/>
              <a:ext cx="1821600" cy="398880"/>
            </a:xfrm>
            <a:custGeom>
              <a:avLst/>
              <a:gdLst>
                <a:gd name="textAreaLeft" fmla="*/ 0 w 1821600"/>
                <a:gd name="textAreaRight" fmla="*/ 1821960 w 1821600"/>
                <a:gd name="textAreaTop" fmla="*/ 0 h 398880"/>
                <a:gd name="textAreaBottom" fmla="*/ 399240 h 398880"/>
              </a:gdLst>
              <a:ahLst/>
              <a:cxnLst/>
              <a:rect l="textAreaLeft" t="textAreaTop" r="textAreaRight" b="textAreaBottom"/>
              <a:pathLst>
                <a:path w="622" h="135">
                  <a:moveTo>
                    <a:pt x="175" y="100"/>
                  </a:moveTo>
                  <a:cubicBezTo>
                    <a:pt x="172" y="100"/>
                    <a:pt x="172" y="100"/>
                    <a:pt x="172" y="100"/>
                  </a:cubicBezTo>
                  <a:cubicBezTo>
                    <a:pt x="153" y="119"/>
                    <a:pt x="153" y="119"/>
                    <a:pt x="153" y="119"/>
                  </a:cubicBezTo>
                  <a:cubicBezTo>
                    <a:pt x="144" y="128"/>
                    <a:pt x="132" y="133"/>
                    <a:pt x="12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20" y="135"/>
                    <a:pt x="120" y="135"/>
                    <a:pt x="120" y="135"/>
                  </a:cubicBezTo>
                  <a:cubicBezTo>
                    <a:pt x="133" y="135"/>
                    <a:pt x="145" y="130"/>
                    <a:pt x="154" y="120"/>
                  </a:cubicBezTo>
                  <a:cubicBezTo>
                    <a:pt x="175" y="100"/>
                    <a:pt x="175" y="100"/>
                    <a:pt x="175" y="100"/>
                  </a:cubicBezTo>
                  <a:moveTo>
                    <a:pt x="321" y="0"/>
                  </a:moveTo>
                  <a:cubicBezTo>
                    <a:pt x="292" y="0"/>
                    <a:pt x="292" y="0"/>
                    <a:pt x="292" y="0"/>
                  </a:cubicBezTo>
                  <a:cubicBezTo>
                    <a:pt x="279" y="0"/>
                    <a:pt x="267" y="5"/>
                    <a:pt x="258" y="14"/>
                  </a:cubicBezTo>
                  <a:cubicBezTo>
                    <a:pt x="174" y="98"/>
                    <a:pt x="174" y="98"/>
                    <a:pt x="174" y="98"/>
                  </a:cubicBezTo>
                  <a:cubicBezTo>
                    <a:pt x="176" y="98"/>
                    <a:pt x="176" y="98"/>
                    <a:pt x="176" y="98"/>
                  </a:cubicBezTo>
                  <a:cubicBezTo>
                    <a:pt x="259" y="16"/>
                    <a:pt x="259" y="16"/>
                    <a:pt x="259" y="16"/>
                  </a:cubicBezTo>
                  <a:cubicBezTo>
                    <a:pt x="268" y="7"/>
                    <a:pt x="279" y="2"/>
                    <a:pt x="292" y="2"/>
                  </a:cubicBezTo>
                  <a:cubicBezTo>
                    <a:pt x="319" y="2"/>
                    <a:pt x="319" y="2"/>
                    <a:pt x="319" y="2"/>
                  </a:cubicBezTo>
                  <a:cubicBezTo>
                    <a:pt x="321" y="0"/>
                    <a:pt x="321" y="0"/>
                    <a:pt x="321" y="0"/>
                  </a:cubicBezTo>
                  <a:moveTo>
                    <a:pt x="622" y="0"/>
                  </a:moveTo>
                  <a:cubicBezTo>
                    <a:pt x="323" y="0"/>
                    <a:pt x="323" y="0"/>
                    <a:pt x="323" y="0"/>
                  </a:cubicBezTo>
                  <a:cubicBezTo>
                    <a:pt x="322" y="2"/>
                    <a:pt x="322" y="2"/>
                    <a:pt x="322" y="2"/>
                  </a:cubicBezTo>
                  <a:cubicBezTo>
                    <a:pt x="622" y="2"/>
                    <a:pt x="622" y="2"/>
                    <a:pt x="622" y="2"/>
                  </a:cubicBezTo>
                  <a:cubicBezTo>
                    <a:pt x="622" y="0"/>
                    <a:pt x="622" y="0"/>
                    <a:pt x="622" y="0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39" name="Google Shape;824;p29"/>
            <p:cNvSpPr/>
            <p:nvPr/>
          </p:nvSpPr>
          <p:spPr>
            <a:xfrm rot="10800000">
              <a:off x="7190640" y="4026600"/>
              <a:ext cx="2067480" cy="399600"/>
            </a:xfrm>
            <a:custGeom>
              <a:avLst/>
              <a:gdLst>
                <a:gd name="textAreaLeft" fmla="*/ 0 w 2067480"/>
                <a:gd name="textAreaRight" fmla="*/ 2067840 w 2067480"/>
                <a:gd name="textAreaTop" fmla="*/ 0 h 399600"/>
                <a:gd name="textAreaBottom" fmla="*/ 399960 h 399600"/>
              </a:gdLst>
              <a:ahLst/>
              <a:cxnLst/>
              <a:rect l="textAreaLeft" t="textAreaTop" r="textAreaRight" b="textAreaBottom"/>
              <a:pathLst>
                <a:path w="706" h="135">
                  <a:moveTo>
                    <a:pt x="174" y="133"/>
                  </a:moveTo>
                  <a:cubicBezTo>
                    <a:pt x="0" y="133"/>
                    <a:pt x="0" y="133"/>
                    <a:pt x="0" y="133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72" y="135"/>
                    <a:pt x="172" y="135"/>
                    <a:pt x="172" y="135"/>
                  </a:cubicBezTo>
                  <a:cubicBezTo>
                    <a:pt x="174" y="133"/>
                    <a:pt x="174" y="133"/>
                    <a:pt x="174" y="133"/>
                  </a:cubicBezTo>
                  <a:moveTo>
                    <a:pt x="322" y="37"/>
                  </a:moveTo>
                  <a:cubicBezTo>
                    <a:pt x="319" y="37"/>
                    <a:pt x="319" y="37"/>
                    <a:pt x="319" y="37"/>
                  </a:cubicBezTo>
                  <a:cubicBezTo>
                    <a:pt x="237" y="119"/>
                    <a:pt x="237" y="119"/>
                    <a:pt x="237" y="119"/>
                  </a:cubicBezTo>
                  <a:cubicBezTo>
                    <a:pt x="228" y="128"/>
                    <a:pt x="216" y="133"/>
                    <a:pt x="204" y="133"/>
                  </a:cubicBezTo>
                  <a:cubicBezTo>
                    <a:pt x="176" y="133"/>
                    <a:pt x="176" y="133"/>
                    <a:pt x="176" y="133"/>
                  </a:cubicBezTo>
                  <a:cubicBezTo>
                    <a:pt x="175" y="135"/>
                    <a:pt x="175" y="135"/>
                    <a:pt x="175" y="135"/>
                  </a:cubicBezTo>
                  <a:cubicBezTo>
                    <a:pt x="204" y="135"/>
                    <a:pt x="204" y="135"/>
                    <a:pt x="204" y="135"/>
                  </a:cubicBezTo>
                  <a:cubicBezTo>
                    <a:pt x="217" y="135"/>
                    <a:pt x="229" y="130"/>
                    <a:pt x="238" y="121"/>
                  </a:cubicBezTo>
                  <a:cubicBezTo>
                    <a:pt x="322" y="37"/>
                    <a:pt x="322" y="37"/>
                    <a:pt x="322" y="37"/>
                  </a:cubicBezTo>
                  <a:moveTo>
                    <a:pt x="706" y="0"/>
                  </a:moveTo>
                  <a:cubicBezTo>
                    <a:pt x="376" y="0"/>
                    <a:pt x="376" y="0"/>
                    <a:pt x="376" y="0"/>
                  </a:cubicBezTo>
                  <a:cubicBezTo>
                    <a:pt x="363" y="0"/>
                    <a:pt x="351" y="5"/>
                    <a:pt x="342" y="14"/>
                  </a:cubicBezTo>
                  <a:cubicBezTo>
                    <a:pt x="321" y="35"/>
                    <a:pt x="321" y="35"/>
                    <a:pt x="321" y="35"/>
                  </a:cubicBezTo>
                  <a:cubicBezTo>
                    <a:pt x="323" y="35"/>
                    <a:pt x="323" y="35"/>
                    <a:pt x="323" y="35"/>
                  </a:cubicBezTo>
                  <a:cubicBezTo>
                    <a:pt x="343" y="16"/>
                    <a:pt x="343" y="16"/>
                    <a:pt x="343" y="16"/>
                  </a:cubicBezTo>
                  <a:cubicBezTo>
                    <a:pt x="352" y="7"/>
                    <a:pt x="363" y="2"/>
                    <a:pt x="376" y="2"/>
                  </a:cubicBezTo>
                  <a:cubicBezTo>
                    <a:pt x="706" y="2"/>
                    <a:pt x="706" y="2"/>
                    <a:pt x="706" y="2"/>
                  </a:cubicBezTo>
                  <a:cubicBezTo>
                    <a:pt x="706" y="0"/>
                    <a:pt x="706" y="0"/>
                    <a:pt x="706" y="0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40" name="Google Shape;825;p29"/>
            <p:cNvSpPr/>
            <p:nvPr/>
          </p:nvSpPr>
          <p:spPr>
            <a:xfrm rot="10800000">
              <a:off x="7413120" y="4296240"/>
              <a:ext cx="46800" cy="4680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46800"/>
                <a:gd name="textAreaBottom" fmla="*/ 47160 h 46800"/>
              </a:gdLst>
              <a:ahLst/>
              <a:cxnLst/>
              <a:rect l="textAreaLeft" t="textAreaTop" r="textAreaRight" b="textAreaBottom"/>
              <a:pathLst>
                <a:path w="16" h="16">
                  <a:moveTo>
                    <a:pt x="8" y="16"/>
                  </a:moveTo>
                  <a:cubicBezTo>
                    <a:pt x="3" y="16"/>
                    <a:pt x="0" y="13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13"/>
                    <a:pt x="13" y="16"/>
                    <a:pt x="8" y="16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1"/>
                    <a:pt x="6" y="12"/>
                    <a:pt x="8" y="12"/>
                  </a:cubicBezTo>
                  <a:cubicBezTo>
                    <a:pt x="10" y="12"/>
                    <a:pt x="12" y="11"/>
                    <a:pt x="12" y="8"/>
                  </a:cubicBezTo>
                  <a:cubicBezTo>
                    <a:pt x="12" y="6"/>
                    <a:pt x="10" y="4"/>
                    <a:pt x="8" y="4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3400" bIns="2340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41" name="Google Shape;826;p29"/>
            <p:cNvSpPr/>
            <p:nvPr/>
          </p:nvSpPr>
          <p:spPr>
            <a:xfrm rot="10800000">
              <a:off x="7164000" y="4397040"/>
              <a:ext cx="49680" cy="49680"/>
            </a:xfrm>
            <a:custGeom>
              <a:avLst/>
              <a:gdLst>
                <a:gd name="textAreaLeft" fmla="*/ 0 w 49680"/>
                <a:gd name="textAreaRight" fmla="*/ 50040 w 49680"/>
                <a:gd name="textAreaTop" fmla="*/ 0 h 49680"/>
                <a:gd name="textAreaBottom" fmla="*/ 50040 h 49680"/>
              </a:gdLst>
              <a:ahLst/>
              <a:cxnLst/>
              <a:rect l="textAreaLeft" t="textAreaTop" r="textAreaRight" b="textAreaBottom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7" y="4"/>
                    <a:pt x="17" y="8"/>
                  </a:cubicBezTo>
                  <a:cubicBezTo>
                    <a:pt x="17" y="13"/>
                    <a:pt x="13" y="17"/>
                    <a:pt x="8" y="17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1"/>
                    <a:pt x="6" y="13"/>
                    <a:pt x="8" y="13"/>
                  </a:cubicBezTo>
                  <a:cubicBezTo>
                    <a:pt x="11" y="13"/>
                    <a:pt x="13" y="11"/>
                    <a:pt x="13" y="8"/>
                  </a:cubicBezTo>
                  <a:cubicBezTo>
                    <a:pt x="13" y="6"/>
                    <a:pt x="11" y="4"/>
                    <a:pt x="8" y="4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840" bIns="2484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542" name="Google Shape;827;p29"/>
          <p:cNvGrpSpPr/>
          <p:nvPr/>
        </p:nvGrpSpPr>
        <p:grpSpPr>
          <a:xfrm>
            <a:off x="7041600" y="1867320"/>
            <a:ext cx="2588040" cy="2402280"/>
            <a:chOff x="7041600" y="1867320"/>
            <a:chExt cx="2588040" cy="2402280"/>
          </a:xfrm>
        </p:grpSpPr>
        <p:sp>
          <p:nvSpPr>
            <p:cNvPr id="543" name="Google Shape;828;p29"/>
            <p:cNvSpPr/>
            <p:nvPr/>
          </p:nvSpPr>
          <p:spPr>
            <a:xfrm>
              <a:off x="7041600" y="1867320"/>
              <a:ext cx="2424960" cy="2402280"/>
            </a:xfrm>
            <a:custGeom>
              <a:avLst/>
              <a:gdLst>
                <a:gd name="textAreaLeft" fmla="*/ 0 w 2424960"/>
                <a:gd name="textAreaRight" fmla="*/ 2425320 w 2424960"/>
                <a:gd name="textAreaTop" fmla="*/ 0 h 2402280"/>
                <a:gd name="textAreaBottom" fmla="*/ 2402640 h 2402280"/>
              </a:gdLst>
              <a:ahLst/>
              <a:cxnLst/>
              <a:rect l="textAreaLeft" t="textAreaTop" r="textAreaRight" b="textAreaBottom"/>
              <a:pathLst>
                <a:path w="2325" h="2303">
                  <a:moveTo>
                    <a:pt x="2325" y="0"/>
                  </a:moveTo>
                  <a:lnTo>
                    <a:pt x="2285" y="0"/>
                  </a:lnTo>
                  <a:lnTo>
                    <a:pt x="0" y="2303"/>
                  </a:lnTo>
                  <a:lnTo>
                    <a:pt x="2325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C5B9B9">
                    <a:alpha val="24000"/>
                  </a:srgbClr>
                </a:gs>
              </a:gsLst>
              <a:lin ang="81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44" name="Google Shape;829;p29"/>
            <p:cNvSpPr/>
            <p:nvPr/>
          </p:nvSpPr>
          <p:spPr>
            <a:xfrm>
              <a:off x="7504560" y="1867320"/>
              <a:ext cx="2047320" cy="2024640"/>
            </a:xfrm>
            <a:custGeom>
              <a:avLst/>
              <a:gdLst>
                <a:gd name="textAreaLeft" fmla="*/ 0 w 2047320"/>
                <a:gd name="textAreaRight" fmla="*/ 2047680 w 2047320"/>
                <a:gd name="textAreaTop" fmla="*/ 0 h 2024640"/>
                <a:gd name="textAreaBottom" fmla="*/ 2025000 h 2024640"/>
              </a:gdLst>
              <a:ahLst/>
              <a:cxnLst/>
              <a:rect l="textAreaLeft" t="textAreaTop" r="textAreaRight" b="textAreaBottom"/>
              <a:pathLst>
                <a:path w="1963" h="1941">
                  <a:moveTo>
                    <a:pt x="1963" y="0"/>
                  </a:moveTo>
                  <a:lnTo>
                    <a:pt x="1929" y="0"/>
                  </a:lnTo>
                  <a:lnTo>
                    <a:pt x="0" y="1941"/>
                  </a:lnTo>
                  <a:lnTo>
                    <a:pt x="1963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C5B9B9">
                    <a:alpha val="24000"/>
                  </a:srgbClr>
                </a:gs>
              </a:gsLst>
              <a:lin ang="81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45" name="Google Shape;830;p29"/>
            <p:cNvSpPr/>
            <p:nvPr/>
          </p:nvSpPr>
          <p:spPr>
            <a:xfrm>
              <a:off x="7789680" y="1867320"/>
              <a:ext cx="1839960" cy="1820160"/>
            </a:xfrm>
            <a:custGeom>
              <a:avLst/>
              <a:gdLst>
                <a:gd name="textAreaLeft" fmla="*/ 0 w 1839960"/>
                <a:gd name="textAreaRight" fmla="*/ 1840320 w 1839960"/>
                <a:gd name="textAreaTop" fmla="*/ 0 h 1820160"/>
                <a:gd name="textAreaBottom" fmla="*/ 1820520 h 1820160"/>
              </a:gdLst>
              <a:ahLst/>
              <a:cxnLst/>
              <a:rect l="textAreaLeft" t="textAreaTop" r="textAreaRight" b="textAreaBottom"/>
              <a:pathLst>
                <a:path w="1764" h="1745">
                  <a:moveTo>
                    <a:pt x="1764" y="0"/>
                  </a:moveTo>
                  <a:lnTo>
                    <a:pt x="1732" y="0"/>
                  </a:lnTo>
                  <a:lnTo>
                    <a:pt x="0" y="1745"/>
                  </a:lnTo>
                  <a:lnTo>
                    <a:pt x="1764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C5B9B9">
                    <a:alpha val="24000"/>
                  </a:srgbClr>
                </a:gs>
              </a:gsLst>
              <a:lin ang="81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546" name="Google Shape;831;p29"/>
          <p:cNvGrpSpPr/>
          <p:nvPr/>
        </p:nvGrpSpPr>
        <p:grpSpPr>
          <a:xfrm>
            <a:off x="474840" y="500760"/>
            <a:ext cx="8141760" cy="4308480"/>
            <a:chOff x="474840" y="500760"/>
            <a:chExt cx="8141760" cy="4308480"/>
          </a:xfrm>
        </p:grpSpPr>
        <p:sp>
          <p:nvSpPr>
            <p:cNvPr id="547" name="Google Shape;832;p29"/>
            <p:cNvSpPr/>
            <p:nvPr/>
          </p:nvSpPr>
          <p:spPr>
            <a:xfrm>
              <a:off x="2851200" y="50076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48" name="Google Shape;833;p29"/>
            <p:cNvSpPr/>
            <p:nvPr/>
          </p:nvSpPr>
          <p:spPr>
            <a:xfrm>
              <a:off x="8539200" y="12430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49" name="Google Shape;834;p29"/>
            <p:cNvSpPr/>
            <p:nvPr/>
          </p:nvSpPr>
          <p:spPr>
            <a:xfrm>
              <a:off x="474840" y="24508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50" name="Google Shape;835;p29"/>
            <p:cNvSpPr/>
            <p:nvPr/>
          </p:nvSpPr>
          <p:spPr>
            <a:xfrm>
              <a:off x="4898880" y="473184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310;p11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895760" y="1793520"/>
            <a:ext cx="5352480" cy="1236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5700" b="0" strike="noStrike" spc="-1">
                <a:solidFill>
                  <a:schemeClr val="dk1"/>
                </a:solidFill>
                <a:latin typeface="Syncopate"/>
                <a:ea typeface="Syncopate"/>
              </a:rPr>
              <a:t>xx%</a:t>
            </a:r>
            <a:endParaRPr lang="fr-FR" sz="57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74" name="Google Shape;313;p11"/>
          <p:cNvGrpSpPr/>
          <p:nvPr/>
        </p:nvGrpSpPr>
        <p:grpSpPr>
          <a:xfrm>
            <a:off x="163080" y="314280"/>
            <a:ext cx="8659800" cy="4579920"/>
            <a:chOff x="163080" y="314280"/>
            <a:chExt cx="8659800" cy="4579920"/>
          </a:xfrm>
        </p:grpSpPr>
        <p:sp>
          <p:nvSpPr>
            <p:cNvPr id="75" name="Google Shape;314;p11"/>
            <p:cNvSpPr/>
            <p:nvPr/>
          </p:nvSpPr>
          <p:spPr>
            <a:xfrm flipH="1">
              <a:off x="382320" y="153864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6" name="Google Shape;315;p11"/>
            <p:cNvSpPr/>
            <p:nvPr/>
          </p:nvSpPr>
          <p:spPr>
            <a:xfrm>
              <a:off x="163080" y="354564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7" name="Google Shape;316;p11"/>
            <p:cNvSpPr/>
            <p:nvPr/>
          </p:nvSpPr>
          <p:spPr>
            <a:xfrm>
              <a:off x="8745480" y="11250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8" name="Google Shape;317;p11"/>
            <p:cNvSpPr/>
            <p:nvPr/>
          </p:nvSpPr>
          <p:spPr>
            <a:xfrm>
              <a:off x="3991680" y="48168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9" name="Google Shape;318;p11"/>
            <p:cNvSpPr/>
            <p:nvPr/>
          </p:nvSpPr>
          <p:spPr>
            <a:xfrm rot="10800000">
              <a:off x="4876560" y="3142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80" name="Google Shape;319;p11"/>
          <p:cNvGrpSpPr/>
          <p:nvPr/>
        </p:nvGrpSpPr>
        <p:grpSpPr>
          <a:xfrm>
            <a:off x="-134280" y="-76320"/>
            <a:ext cx="3349440" cy="2781720"/>
            <a:chOff x="-134280" y="-76320"/>
            <a:chExt cx="3349440" cy="2781720"/>
          </a:xfrm>
        </p:grpSpPr>
        <p:sp>
          <p:nvSpPr>
            <p:cNvPr id="81" name="Google Shape;320;p11"/>
            <p:cNvSpPr/>
            <p:nvPr/>
          </p:nvSpPr>
          <p:spPr>
            <a:xfrm>
              <a:off x="-134280" y="-76320"/>
              <a:ext cx="3349440" cy="2660040"/>
            </a:xfrm>
            <a:custGeom>
              <a:avLst/>
              <a:gdLst>
                <a:gd name="textAreaLeft" fmla="*/ 0 w 3349440"/>
                <a:gd name="textAreaRight" fmla="*/ 3349800 w 3349440"/>
                <a:gd name="textAreaTop" fmla="*/ 0 h 2660040"/>
                <a:gd name="textAreaBottom" fmla="*/ 2660400 h 26600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2" name="Google Shape;321;p11"/>
            <p:cNvSpPr/>
            <p:nvPr/>
          </p:nvSpPr>
          <p:spPr>
            <a:xfrm>
              <a:off x="-97920" y="-76320"/>
              <a:ext cx="1891800" cy="1502640"/>
            </a:xfrm>
            <a:custGeom>
              <a:avLst/>
              <a:gdLst>
                <a:gd name="textAreaLeft" fmla="*/ 0 w 1891800"/>
                <a:gd name="textAreaRight" fmla="*/ 189216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83" name="Google Shape;322;p11"/>
            <p:cNvGrpSpPr/>
            <p:nvPr/>
          </p:nvGrpSpPr>
          <p:grpSpPr>
            <a:xfrm>
              <a:off x="485640" y="575280"/>
              <a:ext cx="2383200" cy="2130120"/>
              <a:chOff x="485640" y="575280"/>
              <a:chExt cx="2383200" cy="2130120"/>
            </a:xfrm>
          </p:grpSpPr>
          <p:sp>
            <p:nvSpPr>
              <p:cNvPr id="84" name="Google Shape;323;p11"/>
              <p:cNvSpPr/>
              <p:nvPr/>
            </p:nvSpPr>
            <p:spPr>
              <a:xfrm rot="10800000">
                <a:off x="1220760" y="599760"/>
                <a:ext cx="1623600" cy="1514520"/>
              </a:xfrm>
              <a:custGeom>
                <a:avLst/>
                <a:gdLst>
                  <a:gd name="textAreaLeft" fmla="*/ 0 w 1623600"/>
                  <a:gd name="textAreaRight" fmla="*/ 1623960 w 1623600"/>
                  <a:gd name="textAreaTop" fmla="*/ 0 h 1514520"/>
                  <a:gd name="textAreaBottom" fmla="*/ 1514880 h 1514520"/>
                </a:gdLst>
                <a:ahLst/>
                <a:cxnLst/>
                <a:rect l="textAreaLeft" t="textAreaTop" r="textAreaRight" b="textAreaBottom"/>
                <a:pathLst>
                  <a:path w="78603" h="73328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85" name="Google Shape;324;p11"/>
              <p:cNvSpPr/>
              <p:nvPr/>
            </p:nvSpPr>
            <p:spPr>
              <a:xfrm rot="10800000">
                <a:off x="564480" y="943560"/>
                <a:ext cx="1733760" cy="1683360"/>
              </a:xfrm>
              <a:custGeom>
                <a:avLst/>
                <a:gdLst>
                  <a:gd name="textAreaLeft" fmla="*/ 0 w 1733760"/>
                  <a:gd name="textAreaRight" fmla="*/ 1734120 w 1733760"/>
                  <a:gd name="textAreaTop" fmla="*/ 0 h 1683360"/>
                  <a:gd name="textAreaBottom" fmla="*/ 1683720 h 1683360"/>
                </a:gdLst>
                <a:ahLst/>
                <a:cxnLst/>
                <a:rect l="textAreaLeft" t="textAreaTop" r="textAreaRight" b="textAreaBottom"/>
                <a:pathLst>
                  <a:path w="83931" h="81505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86" name="Google Shape;325;p11"/>
              <p:cNvSpPr/>
              <p:nvPr/>
            </p:nvSpPr>
            <p:spPr>
              <a:xfrm rot="10800000">
                <a:off x="1140120" y="208944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440" bIns="37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7" name="Google Shape;326;p11"/>
              <p:cNvSpPr/>
              <p:nvPr/>
            </p:nvSpPr>
            <p:spPr>
              <a:xfrm rot="10800000">
                <a:off x="485640" y="260028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440" bIns="37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8" name="Google Shape;327;p11"/>
              <p:cNvSpPr/>
              <p:nvPr/>
            </p:nvSpPr>
            <p:spPr>
              <a:xfrm rot="10800000">
                <a:off x="2271600" y="91800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720" bIns="187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9" name="Google Shape;328;p11"/>
              <p:cNvSpPr/>
              <p:nvPr/>
            </p:nvSpPr>
            <p:spPr>
              <a:xfrm rot="10800000">
                <a:off x="2816280" y="57528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720" bIns="187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90" name="Google Shape;329;p11"/>
          <p:cNvGrpSpPr/>
          <p:nvPr/>
        </p:nvGrpSpPr>
        <p:grpSpPr>
          <a:xfrm>
            <a:off x="5934960" y="2491200"/>
            <a:ext cx="3349440" cy="2801160"/>
            <a:chOff x="5934960" y="2491200"/>
            <a:chExt cx="3349440" cy="2801160"/>
          </a:xfrm>
        </p:grpSpPr>
        <p:sp>
          <p:nvSpPr>
            <p:cNvPr id="91" name="Google Shape;330;p11"/>
            <p:cNvSpPr/>
            <p:nvPr/>
          </p:nvSpPr>
          <p:spPr>
            <a:xfrm rot="10800000">
              <a:off x="5934960" y="2631960"/>
              <a:ext cx="3349440" cy="2660040"/>
            </a:xfrm>
            <a:custGeom>
              <a:avLst/>
              <a:gdLst>
                <a:gd name="textAreaLeft" fmla="*/ 0 w 3349440"/>
                <a:gd name="textAreaRight" fmla="*/ 3349800 w 3349440"/>
                <a:gd name="textAreaTop" fmla="*/ 0 h 2660040"/>
                <a:gd name="textAreaBottom" fmla="*/ 2660400 h 26600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2" name="Google Shape;331;p11"/>
            <p:cNvSpPr/>
            <p:nvPr/>
          </p:nvSpPr>
          <p:spPr>
            <a:xfrm rot="10800000">
              <a:off x="7356240" y="3789720"/>
              <a:ext cx="1891800" cy="1502640"/>
            </a:xfrm>
            <a:custGeom>
              <a:avLst/>
              <a:gdLst>
                <a:gd name="textAreaLeft" fmla="*/ 0 w 1891800"/>
                <a:gd name="textAreaRight" fmla="*/ 189216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93" name="Google Shape;332;p11"/>
            <p:cNvGrpSpPr/>
            <p:nvPr/>
          </p:nvGrpSpPr>
          <p:grpSpPr>
            <a:xfrm>
              <a:off x="6227640" y="2491200"/>
              <a:ext cx="2383200" cy="2130120"/>
              <a:chOff x="6227640" y="2491200"/>
              <a:chExt cx="2383200" cy="2130120"/>
            </a:xfrm>
          </p:grpSpPr>
          <p:sp>
            <p:nvSpPr>
              <p:cNvPr id="94" name="Google Shape;333;p11"/>
              <p:cNvSpPr/>
              <p:nvPr/>
            </p:nvSpPr>
            <p:spPr>
              <a:xfrm>
                <a:off x="6252120" y="3082320"/>
                <a:ext cx="1623600" cy="1514520"/>
              </a:xfrm>
              <a:custGeom>
                <a:avLst/>
                <a:gdLst>
                  <a:gd name="textAreaLeft" fmla="*/ 0 w 1623600"/>
                  <a:gd name="textAreaRight" fmla="*/ 1623960 w 1623600"/>
                  <a:gd name="textAreaTop" fmla="*/ 0 h 1514520"/>
                  <a:gd name="textAreaBottom" fmla="*/ 1514880 h 1514520"/>
                </a:gdLst>
                <a:ahLst/>
                <a:cxnLst/>
                <a:rect l="textAreaLeft" t="textAreaTop" r="textAreaRight" b="textAreaBottom"/>
                <a:pathLst>
                  <a:path w="78603" h="73328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95" name="Google Shape;334;p11"/>
              <p:cNvSpPr/>
              <p:nvPr/>
            </p:nvSpPr>
            <p:spPr>
              <a:xfrm>
                <a:off x="6797880" y="2569680"/>
                <a:ext cx="1733760" cy="1683360"/>
              </a:xfrm>
              <a:custGeom>
                <a:avLst/>
                <a:gdLst>
                  <a:gd name="textAreaLeft" fmla="*/ 0 w 1733760"/>
                  <a:gd name="textAreaRight" fmla="*/ 1734120 w 1733760"/>
                  <a:gd name="textAreaTop" fmla="*/ 0 h 1683360"/>
                  <a:gd name="textAreaBottom" fmla="*/ 1683720 h 1683360"/>
                </a:gdLst>
                <a:ahLst/>
                <a:cxnLst/>
                <a:rect l="textAreaLeft" t="textAreaTop" r="textAreaRight" b="textAreaBottom"/>
                <a:pathLst>
                  <a:path w="83931" h="81505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96" name="Google Shape;335;p11"/>
              <p:cNvSpPr/>
              <p:nvPr/>
            </p:nvSpPr>
            <p:spPr>
              <a:xfrm>
                <a:off x="7851240" y="300204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440" bIns="37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7" name="Google Shape;336;p11"/>
              <p:cNvSpPr/>
              <p:nvPr/>
            </p:nvSpPr>
            <p:spPr>
              <a:xfrm>
                <a:off x="8505720" y="249120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440" bIns="37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8" name="Google Shape;337;p11"/>
              <p:cNvSpPr/>
              <p:nvPr/>
            </p:nvSpPr>
            <p:spPr>
              <a:xfrm>
                <a:off x="6771960" y="422604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720" bIns="187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9" name="Google Shape;338;p11"/>
              <p:cNvSpPr/>
              <p:nvPr/>
            </p:nvSpPr>
            <p:spPr>
              <a:xfrm>
                <a:off x="6227640" y="456876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720" bIns="187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/>
    <p:bodyStyle/>
    <p:otherStyle/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1" name="Google Shape;837;p30"/>
          <p:cNvPicPr/>
          <p:nvPr/>
        </p:nvPicPr>
        <p:blipFill>
          <a:blip r:embed="rId3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552" name="PlaceHolder 1"/>
          <p:cNvSpPr>
            <a:spLocks noGrp="1"/>
          </p:cNvSpPr>
          <p:nvPr>
            <p:ph type="title"/>
          </p:nvPr>
        </p:nvSpPr>
        <p:spPr>
          <a:xfrm>
            <a:off x="2347920" y="707760"/>
            <a:ext cx="4447800" cy="1225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53" name="Google Shape;840;p30"/>
          <p:cNvSpPr/>
          <p:nvPr/>
        </p:nvSpPr>
        <p:spPr>
          <a:xfrm>
            <a:off x="2099160" y="3611880"/>
            <a:ext cx="4945320" cy="55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algn="ctr" defTabSz="914400">
              <a:lnSpc>
                <a:spcPct val="10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" sz="1200" b="1" strike="noStrike" spc="-1">
                <a:solidFill>
                  <a:schemeClr val="dk1"/>
                </a:solidFill>
                <a:latin typeface="Archivo"/>
                <a:ea typeface="Archivo"/>
              </a:rPr>
              <a:t>CREDITS:</a:t>
            </a:r>
            <a:r>
              <a:rPr lang="en" sz="1200" b="0" strike="noStrike" spc="-1">
                <a:solidFill>
                  <a:schemeClr val="dk1"/>
                </a:solidFill>
                <a:latin typeface="Archivo"/>
                <a:ea typeface="Archivo"/>
              </a:rPr>
              <a:t> This presentation template was created by </a:t>
            </a:r>
            <a:r>
              <a:rPr lang="en" sz="1200" b="1" u="sng" strike="noStrike" spc="-1">
                <a:solidFill>
                  <a:schemeClr val="dk1"/>
                </a:solidFill>
                <a:uFillTx/>
                <a:latin typeface="Archivo"/>
                <a:ea typeface="Archivo"/>
                <a:hlinkClick r:id="rId4"/>
              </a:rPr>
              <a:t>Slidesgo</a:t>
            </a:r>
            <a:r>
              <a:rPr lang="en" sz="1200" b="0" strike="noStrike" spc="-1">
                <a:solidFill>
                  <a:schemeClr val="dk1"/>
                </a:solidFill>
                <a:latin typeface="Archivo"/>
                <a:ea typeface="Archivo"/>
              </a:rPr>
              <a:t>, and includes icons by </a:t>
            </a:r>
            <a:r>
              <a:rPr lang="en" sz="1200" b="1" u="sng" strike="noStrike" spc="-1">
                <a:solidFill>
                  <a:schemeClr val="dk1"/>
                </a:solidFill>
                <a:uFillTx/>
                <a:latin typeface="Archivo"/>
                <a:ea typeface="Archivo"/>
                <a:hlinkClick r:id="rId5"/>
              </a:rPr>
              <a:t>Flaticon</a:t>
            </a:r>
            <a:r>
              <a:rPr lang="en" sz="1200" b="0" strike="noStrike" spc="-1">
                <a:solidFill>
                  <a:schemeClr val="dk1"/>
                </a:solidFill>
                <a:latin typeface="Archivo"/>
                <a:ea typeface="Archivo"/>
              </a:rPr>
              <a:t>, and infographics &amp; images by </a:t>
            </a:r>
            <a:r>
              <a:rPr lang="en" sz="1200" b="1" u="sng" strike="noStrike" spc="-1">
                <a:solidFill>
                  <a:schemeClr val="dk1"/>
                </a:solidFill>
                <a:uFillTx/>
                <a:latin typeface="Archivo"/>
                <a:ea typeface="Archivo"/>
                <a:hlinkClick r:id="rId6"/>
              </a:rPr>
              <a:t>Freepik</a:t>
            </a:r>
            <a:r>
              <a:rPr lang="en" sz="1200" b="0" u="sng" strike="noStrike" spc="-1">
                <a:solidFill>
                  <a:schemeClr val="dk1"/>
                </a:solidFill>
                <a:uFillTx/>
                <a:latin typeface="Archivo"/>
                <a:ea typeface="Archivo"/>
              </a:rPr>
              <a:t> </a:t>
            </a:r>
            <a:endParaRPr lang="en-US" sz="12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554" name="Google Shape;841;p30"/>
          <p:cNvSpPr/>
          <p:nvPr/>
        </p:nvSpPr>
        <p:spPr>
          <a:xfrm>
            <a:off x="-76320" y="-76320"/>
            <a:ext cx="3077640" cy="2985120"/>
          </a:xfrm>
          <a:prstGeom prst="diagStripe">
            <a:avLst>
              <a:gd name="adj" fmla="val 50000"/>
            </a:avLst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555" name="Google Shape;842;p30"/>
          <p:cNvGrpSpPr/>
          <p:nvPr/>
        </p:nvGrpSpPr>
        <p:grpSpPr>
          <a:xfrm>
            <a:off x="15480" y="-76320"/>
            <a:ext cx="2953440" cy="2741760"/>
            <a:chOff x="15480" y="-76320"/>
            <a:chExt cx="2953440" cy="2741760"/>
          </a:xfrm>
        </p:grpSpPr>
        <p:sp>
          <p:nvSpPr>
            <p:cNvPr id="556" name="Google Shape;843;p30"/>
            <p:cNvSpPr/>
            <p:nvPr/>
          </p:nvSpPr>
          <p:spPr>
            <a:xfrm>
              <a:off x="15480" y="-76320"/>
              <a:ext cx="2767680" cy="2741760"/>
            </a:xfrm>
            <a:custGeom>
              <a:avLst/>
              <a:gdLst>
                <a:gd name="textAreaLeft" fmla="*/ 0 w 2767680"/>
                <a:gd name="textAreaRight" fmla="*/ 2768040 w 2767680"/>
                <a:gd name="textAreaTop" fmla="*/ 0 h 2741760"/>
                <a:gd name="textAreaBottom" fmla="*/ 2742120 h 2741760"/>
              </a:gdLst>
              <a:ahLst/>
              <a:cxnLst/>
              <a:rect l="textAreaLeft" t="textAreaTop" r="textAreaRight" b="textAreaBottom"/>
              <a:pathLst>
                <a:path w="2325" h="2303">
                  <a:moveTo>
                    <a:pt x="2325" y="0"/>
                  </a:moveTo>
                  <a:lnTo>
                    <a:pt x="2285" y="0"/>
                  </a:lnTo>
                  <a:lnTo>
                    <a:pt x="0" y="2303"/>
                  </a:lnTo>
                  <a:lnTo>
                    <a:pt x="2325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C5B9B9">
                    <a:alpha val="24000"/>
                  </a:srgbClr>
                </a:gs>
              </a:gsLst>
              <a:lin ang="81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57" name="Google Shape;844;p30"/>
            <p:cNvSpPr/>
            <p:nvPr/>
          </p:nvSpPr>
          <p:spPr>
            <a:xfrm>
              <a:off x="543600" y="-76320"/>
              <a:ext cx="2336760" cy="2310480"/>
            </a:xfrm>
            <a:custGeom>
              <a:avLst/>
              <a:gdLst>
                <a:gd name="textAreaLeft" fmla="*/ 0 w 2336760"/>
                <a:gd name="textAreaRight" fmla="*/ 2337120 w 2336760"/>
                <a:gd name="textAreaTop" fmla="*/ 0 h 2310480"/>
                <a:gd name="textAreaBottom" fmla="*/ 2310840 h 2310480"/>
              </a:gdLst>
              <a:ahLst/>
              <a:cxnLst/>
              <a:rect l="textAreaLeft" t="textAreaTop" r="textAreaRight" b="textAreaBottom"/>
              <a:pathLst>
                <a:path w="1963" h="1941">
                  <a:moveTo>
                    <a:pt x="1963" y="0"/>
                  </a:moveTo>
                  <a:lnTo>
                    <a:pt x="1929" y="0"/>
                  </a:lnTo>
                  <a:lnTo>
                    <a:pt x="0" y="1941"/>
                  </a:lnTo>
                  <a:lnTo>
                    <a:pt x="1963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C5B9B9">
                    <a:alpha val="24000"/>
                  </a:srgbClr>
                </a:gs>
              </a:gsLst>
              <a:lin ang="81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58" name="Google Shape;845;p30"/>
            <p:cNvSpPr/>
            <p:nvPr/>
          </p:nvSpPr>
          <p:spPr>
            <a:xfrm>
              <a:off x="869040" y="-76320"/>
              <a:ext cx="2099880" cy="2077200"/>
            </a:xfrm>
            <a:custGeom>
              <a:avLst/>
              <a:gdLst>
                <a:gd name="textAreaLeft" fmla="*/ 0 w 2099880"/>
                <a:gd name="textAreaRight" fmla="*/ 2100240 w 2099880"/>
                <a:gd name="textAreaTop" fmla="*/ 0 h 2077200"/>
                <a:gd name="textAreaBottom" fmla="*/ 2077560 h 2077200"/>
              </a:gdLst>
              <a:ahLst/>
              <a:cxnLst/>
              <a:rect l="textAreaLeft" t="textAreaTop" r="textAreaRight" b="textAreaBottom"/>
              <a:pathLst>
                <a:path w="1764" h="1745">
                  <a:moveTo>
                    <a:pt x="1764" y="0"/>
                  </a:moveTo>
                  <a:lnTo>
                    <a:pt x="1732" y="0"/>
                  </a:lnTo>
                  <a:lnTo>
                    <a:pt x="0" y="1745"/>
                  </a:lnTo>
                  <a:lnTo>
                    <a:pt x="1764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C5B9B9">
                    <a:alpha val="24000"/>
                  </a:srgbClr>
                </a:gs>
              </a:gsLst>
              <a:lin ang="81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559" name="Google Shape;846;p30"/>
          <p:cNvSpPr/>
          <p:nvPr/>
        </p:nvSpPr>
        <p:spPr>
          <a:xfrm rot="10800000">
            <a:off x="6175080" y="2313000"/>
            <a:ext cx="3077640" cy="2985120"/>
          </a:xfrm>
          <a:prstGeom prst="diagStripe">
            <a:avLst>
              <a:gd name="adj" fmla="val 50000"/>
            </a:avLst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560" name="Google Shape;847;p30"/>
          <p:cNvGrpSpPr/>
          <p:nvPr/>
        </p:nvGrpSpPr>
        <p:grpSpPr>
          <a:xfrm>
            <a:off x="6207480" y="2556360"/>
            <a:ext cx="2953440" cy="2741760"/>
            <a:chOff x="6207480" y="2556360"/>
            <a:chExt cx="2953440" cy="2741760"/>
          </a:xfrm>
        </p:grpSpPr>
        <p:sp>
          <p:nvSpPr>
            <p:cNvPr id="561" name="Google Shape;848;p30"/>
            <p:cNvSpPr/>
            <p:nvPr/>
          </p:nvSpPr>
          <p:spPr>
            <a:xfrm rot="10800000">
              <a:off x="6393240" y="2556000"/>
              <a:ext cx="2767680" cy="2741760"/>
            </a:xfrm>
            <a:custGeom>
              <a:avLst/>
              <a:gdLst>
                <a:gd name="textAreaLeft" fmla="*/ 0 w 2767680"/>
                <a:gd name="textAreaRight" fmla="*/ 2768040 w 2767680"/>
                <a:gd name="textAreaTop" fmla="*/ 0 h 2741760"/>
                <a:gd name="textAreaBottom" fmla="*/ 2742120 h 2741760"/>
              </a:gdLst>
              <a:ahLst/>
              <a:cxnLst/>
              <a:rect l="textAreaLeft" t="textAreaTop" r="textAreaRight" b="textAreaBottom"/>
              <a:pathLst>
                <a:path w="2325" h="2303">
                  <a:moveTo>
                    <a:pt x="2325" y="0"/>
                  </a:moveTo>
                  <a:lnTo>
                    <a:pt x="2285" y="0"/>
                  </a:lnTo>
                  <a:lnTo>
                    <a:pt x="0" y="2303"/>
                  </a:lnTo>
                  <a:lnTo>
                    <a:pt x="2325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62" name="Google Shape;849;p30"/>
            <p:cNvSpPr/>
            <p:nvPr/>
          </p:nvSpPr>
          <p:spPr>
            <a:xfrm rot="10800000">
              <a:off x="6296040" y="2987640"/>
              <a:ext cx="2336760" cy="2310480"/>
            </a:xfrm>
            <a:custGeom>
              <a:avLst/>
              <a:gdLst>
                <a:gd name="textAreaLeft" fmla="*/ 0 w 2336760"/>
                <a:gd name="textAreaRight" fmla="*/ 2337120 w 2336760"/>
                <a:gd name="textAreaTop" fmla="*/ 0 h 2310480"/>
                <a:gd name="textAreaBottom" fmla="*/ 2310840 h 2310480"/>
              </a:gdLst>
              <a:ahLst/>
              <a:cxnLst/>
              <a:rect l="textAreaLeft" t="textAreaTop" r="textAreaRight" b="textAreaBottom"/>
              <a:pathLst>
                <a:path w="1963" h="1941">
                  <a:moveTo>
                    <a:pt x="1963" y="0"/>
                  </a:moveTo>
                  <a:lnTo>
                    <a:pt x="1929" y="0"/>
                  </a:lnTo>
                  <a:lnTo>
                    <a:pt x="0" y="1941"/>
                  </a:lnTo>
                  <a:lnTo>
                    <a:pt x="1963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63" name="Google Shape;850;p30"/>
            <p:cNvSpPr/>
            <p:nvPr/>
          </p:nvSpPr>
          <p:spPr>
            <a:xfrm rot="10800000">
              <a:off x="6207480" y="3220920"/>
              <a:ext cx="2099880" cy="2077200"/>
            </a:xfrm>
            <a:custGeom>
              <a:avLst/>
              <a:gdLst>
                <a:gd name="textAreaLeft" fmla="*/ 0 w 2099880"/>
                <a:gd name="textAreaRight" fmla="*/ 2100240 w 2099880"/>
                <a:gd name="textAreaTop" fmla="*/ 0 h 2077200"/>
                <a:gd name="textAreaBottom" fmla="*/ 2077560 h 2077200"/>
              </a:gdLst>
              <a:ahLst/>
              <a:cxnLst/>
              <a:rect l="textAreaLeft" t="textAreaTop" r="textAreaRight" b="textAreaBottom"/>
              <a:pathLst>
                <a:path w="1764" h="1745">
                  <a:moveTo>
                    <a:pt x="1764" y="0"/>
                  </a:moveTo>
                  <a:lnTo>
                    <a:pt x="1732" y="0"/>
                  </a:lnTo>
                  <a:lnTo>
                    <a:pt x="0" y="1745"/>
                  </a:lnTo>
                  <a:lnTo>
                    <a:pt x="1764" y="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68400" tIns="34200" rIns="68400" bIns="3420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5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/>
    <p:bodyStyle/>
    <p:otherStyle/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111;p4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566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67" name="PlaceHolder 2"/>
          <p:cNvSpPr>
            <a:spLocks noGrp="1"/>
          </p:cNvSpPr>
          <p:nvPr>
            <p:ph type="body"/>
          </p:nvPr>
        </p:nvSpPr>
        <p:spPr>
          <a:xfrm>
            <a:off x="720000" y="1215720"/>
            <a:ext cx="7703640" cy="3416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grpSp>
        <p:nvGrpSpPr>
          <p:cNvPr id="568" name="Google Shape;114;p4"/>
          <p:cNvGrpSpPr/>
          <p:nvPr/>
        </p:nvGrpSpPr>
        <p:grpSpPr>
          <a:xfrm>
            <a:off x="6160320" y="2313000"/>
            <a:ext cx="3288240" cy="3091320"/>
            <a:chOff x="6160320" y="2313000"/>
            <a:chExt cx="3288240" cy="3091320"/>
          </a:xfrm>
        </p:grpSpPr>
        <p:sp>
          <p:nvSpPr>
            <p:cNvPr id="569" name="Google Shape;115;p4"/>
            <p:cNvSpPr/>
            <p:nvPr/>
          </p:nvSpPr>
          <p:spPr>
            <a:xfrm rot="10800000">
              <a:off x="6160320" y="2313000"/>
              <a:ext cx="3077640" cy="298512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70" name="Google Shape;116;p4"/>
            <p:cNvSpPr/>
            <p:nvPr/>
          </p:nvSpPr>
          <p:spPr>
            <a:xfrm rot="10800000">
              <a:off x="7367760" y="3901680"/>
              <a:ext cx="1891800" cy="1502640"/>
            </a:xfrm>
            <a:custGeom>
              <a:avLst/>
              <a:gdLst>
                <a:gd name="textAreaLeft" fmla="*/ 0 w 1891800"/>
                <a:gd name="textAreaRight" fmla="*/ 189216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571" name="Google Shape;117;p4"/>
            <p:cNvGrpSpPr/>
            <p:nvPr/>
          </p:nvGrpSpPr>
          <p:grpSpPr>
            <a:xfrm>
              <a:off x="8472960" y="4095720"/>
              <a:ext cx="437760" cy="938520"/>
              <a:chOff x="8472960" y="4095720"/>
              <a:chExt cx="437760" cy="938520"/>
            </a:xfrm>
          </p:grpSpPr>
          <p:sp>
            <p:nvSpPr>
              <p:cNvPr id="572" name="Google Shape;118;p4"/>
              <p:cNvSpPr/>
              <p:nvPr/>
            </p:nvSpPr>
            <p:spPr>
              <a:xfrm rot="10800000">
                <a:off x="881712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3" name="Google Shape;119;p4"/>
              <p:cNvSpPr/>
              <p:nvPr/>
            </p:nvSpPr>
            <p:spPr>
              <a:xfrm rot="10800000">
                <a:off x="881712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4" name="Google Shape;120;p4"/>
              <p:cNvSpPr/>
              <p:nvPr/>
            </p:nvSpPr>
            <p:spPr>
              <a:xfrm rot="10800000">
                <a:off x="8817120" y="46029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5" name="Google Shape;121;p4"/>
              <p:cNvSpPr/>
              <p:nvPr/>
            </p:nvSpPr>
            <p:spPr>
              <a:xfrm rot="10800000">
                <a:off x="8817120" y="44337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6" name="Google Shape;122;p4"/>
              <p:cNvSpPr/>
              <p:nvPr/>
            </p:nvSpPr>
            <p:spPr>
              <a:xfrm rot="10800000">
                <a:off x="8817120" y="426492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7" name="Google Shape;123;p4"/>
              <p:cNvSpPr/>
              <p:nvPr/>
            </p:nvSpPr>
            <p:spPr>
              <a:xfrm rot="10800000">
                <a:off x="8817120" y="409572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8" name="Google Shape;124;p4"/>
              <p:cNvSpPr/>
              <p:nvPr/>
            </p:nvSpPr>
            <p:spPr>
              <a:xfrm rot="10800000">
                <a:off x="864252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9" name="Google Shape;125;p4"/>
              <p:cNvSpPr/>
              <p:nvPr/>
            </p:nvSpPr>
            <p:spPr>
              <a:xfrm rot="10800000">
                <a:off x="864252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80" name="Google Shape;126;p4"/>
              <p:cNvSpPr/>
              <p:nvPr/>
            </p:nvSpPr>
            <p:spPr>
              <a:xfrm rot="10800000">
                <a:off x="8642520" y="46029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81" name="Google Shape;127;p4"/>
              <p:cNvSpPr/>
              <p:nvPr/>
            </p:nvSpPr>
            <p:spPr>
              <a:xfrm rot="10800000">
                <a:off x="847296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82" name="Google Shape;128;p4"/>
              <p:cNvSpPr/>
              <p:nvPr/>
            </p:nvSpPr>
            <p:spPr>
              <a:xfrm rot="10800000">
                <a:off x="847296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cxnSp>
          <p:nvCxnSpPr>
            <p:cNvPr id="583" name="Google Shape;129;p4"/>
            <p:cNvCxnSpPr/>
            <p:nvPr/>
          </p:nvCxnSpPr>
          <p:spPr>
            <a:xfrm flipV="1">
              <a:off x="7444080" y="3346200"/>
              <a:ext cx="2004840" cy="2004840"/>
            </a:xfrm>
            <a:prstGeom prst="straightConnector1">
              <a:avLst/>
            </a:prstGeom>
            <a:ln w="19050">
              <a:solidFill>
                <a:srgbClr val="FFFFFF"/>
              </a:solidFill>
              <a:round/>
            </a:ln>
          </p:spPr>
        </p:cxnSp>
        <p:grpSp>
          <p:nvGrpSpPr>
            <p:cNvPr id="584" name="Google Shape;130;p4"/>
            <p:cNvGrpSpPr/>
            <p:nvPr/>
          </p:nvGrpSpPr>
          <p:grpSpPr>
            <a:xfrm>
              <a:off x="6192720" y="2556360"/>
              <a:ext cx="2953440" cy="2741760"/>
              <a:chOff x="6192720" y="2556360"/>
              <a:chExt cx="2953440" cy="2741760"/>
            </a:xfrm>
          </p:grpSpPr>
          <p:sp>
            <p:nvSpPr>
              <p:cNvPr id="585" name="Google Shape;131;p4"/>
              <p:cNvSpPr/>
              <p:nvPr/>
            </p:nvSpPr>
            <p:spPr>
              <a:xfrm rot="10800000">
                <a:off x="6378480" y="2556000"/>
                <a:ext cx="2767680" cy="2741760"/>
              </a:xfrm>
              <a:custGeom>
                <a:avLst/>
                <a:gdLst>
                  <a:gd name="textAreaLeft" fmla="*/ 0 w 2767680"/>
                  <a:gd name="textAreaRight" fmla="*/ 2768040 w 2767680"/>
                  <a:gd name="textAreaTop" fmla="*/ 0 h 2741760"/>
                  <a:gd name="textAreaBottom" fmla="*/ 2742120 h 2741760"/>
                </a:gdLst>
                <a:ahLst/>
                <a:cxnLst/>
                <a:rect l="textAreaLeft" t="textAreaTop" r="textAreaRight" b="textAreaBottom"/>
                <a:pathLst>
                  <a:path w="2325" h="2303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86" name="Google Shape;132;p4"/>
              <p:cNvSpPr/>
              <p:nvPr/>
            </p:nvSpPr>
            <p:spPr>
              <a:xfrm rot="10800000">
                <a:off x="6281280" y="2987640"/>
                <a:ext cx="2336760" cy="2310480"/>
              </a:xfrm>
              <a:custGeom>
                <a:avLst/>
                <a:gdLst>
                  <a:gd name="textAreaLeft" fmla="*/ 0 w 2336760"/>
                  <a:gd name="textAreaRight" fmla="*/ 2337120 w 2336760"/>
                  <a:gd name="textAreaTop" fmla="*/ 0 h 2310480"/>
                  <a:gd name="textAreaBottom" fmla="*/ 2310840 h 2310480"/>
                </a:gdLst>
                <a:ahLst/>
                <a:cxnLst/>
                <a:rect l="textAreaLeft" t="textAreaTop" r="textAreaRight" b="textAreaBottom"/>
                <a:pathLst>
                  <a:path w="1963" h="1941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87" name="Google Shape;133;p4"/>
              <p:cNvSpPr/>
              <p:nvPr/>
            </p:nvSpPr>
            <p:spPr>
              <a:xfrm rot="10800000">
                <a:off x="6192720" y="3220920"/>
                <a:ext cx="2099880" cy="2077200"/>
              </a:xfrm>
              <a:custGeom>
                <a:avLst/>
                <a:gdLst>
                  <a:gd name="textAreaLeft" fmla="*/ 0 w 2099880"/>
                  <a:gd name="textAreaRight" fmla="*/ 2100240 w 2099880"/>
                  <a:gd name="textAreaTop" fmla="*/ 0 h 2077200"/>
                  <a:gd name="textAreaBottom" fmla="*/ 2077560 h 2077200"/>
                </a:gdLst>
                <a:ahLst/>
                <a:cxnLst/>
                <a:rect l="textAreaLeft" t="textAreaTop" r="textAreaRight" b="textAreaBottom"/>
                <a:pathLst>
                  <a:path w="1764" h="1745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588" name="Google Shape;134;p4"/>
          <p:cNvGrpSpPr/>
          <p:nvPr/>
        </p:nvGrpSpPr>
        <p:grpSpPr>
          <a:xfrm>
            <a:off x="429120" y="500760"/>
            <a:ext cx="8141760" cy="4308480"/>
            <a:chOff x="429120" y="500760"/>
            <a:chExt cx="8141760" cy="4308480"/>
          </a:xfrm>
        </p:grpSpPr>
        <p:sp>
          <p:nvSpPr>
            <p:cNvPr id="589" name="Google Shape;135;p4"/>
            <p:cNvSpPr/>
            <p:nvPr/>
          </p:nvSpPr>
          <p:spPr>
            <a:xfrm flipH="1">
              <a:off x="428760" y="12430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90" name="Google Shape;136;p4"/>
            <p:cNvSpPr/>
            <p:nvPr/>
          </p:nvSpPr>
          <p:spPr>
            <a:xfrm flipH="1">
              <a:off x="8493120" y="24508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91" name="Google Shape;137;p4"/>
            <p:cNvSpPr/>
            <p:nvPr/>
          </p:nvSpPr>
          <p:spPr>
            <a:xfrm flipH="1">
              <a:off x="6116400" y="50076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92" name="Google Shape;138;p4"/>
            <p:cNvSpPr/>
            <p:nvPr/>
          </p:nvSpPr>
          <p:spPr>
            <a:xfrm flipH="1">
              <a:off x="4068720" y="473184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/>
    <p:bodyStyle/>
    <p:otherStyle/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5" name="Google Shape;852;p31"/>
          <p:cNvPicPr/>
          <p:nvPr/>
        </p:nvPicPr>
        <p:blipFill>
          <a:blip r:embed="rId3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grpSp>
        <p:nvGrpSpPr>
          <p:cNvPr id="596" name="Google Shape;853;p31"/>
          <p:cNvGrpSpPr/>
          <p:nvPr/>
        </p:nvGrpSpPr>
        <p:grpSpPr>
          <a:xfrm>
            <a:off x="327240" y="360720"/>
            <a:ext cx="8468280" cy="4330800"/>
            <a:chOff x="327240" y="360720"/>
            <a:chExt cx="8468280" cy="4330800"/>
          </a:xfrm>
        </p:grpSpPr>
        <p:sp>
          <p:nvSpPr>
            <p:cNvPr id="597" name="Google Shape;854;p31"/>
            <p:cNvSpPr/>
            <p:nvPr/>
          </p:nvSpPr>
          <p:spPr>
            <a:xfrm rot="10800000">
              <a:off x="8718120" y="188712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98" name="Google Shape;855;p31"/>
            <p:cNvSpPr/>
            <p:nvPr/>
          </p:nvSpPr>
          <p:spPr>
            <a:xfrm>
              <a:off x="7377120" y="36072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599" name="Google Shape;856;p31"/>
            <p:cNvSpPr/>
            <p:nvPr/>
          </p:nvSpPr>
          <p:spPr>
            <a:xfrm>
              <a:off x="327240" y="302256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00" name="Google Shape;857;p31"/>
            <p:cNvSpPr/>
            <p:nvPr/>
          </p:nvSpPr>
          <p:spPr>
            <a:xfrm>
              <a:off x="2708640" y="4384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01" name="Google Shape;858;p31"/>
            <p:cNvSpPr/>
            <p:nvPr/>
          </p:nvSpPr>
          <p:spPr>
            <a:xfrm>
              <a:off x="3472560" y="461412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602" name="Google Shape;859;p31"/>
          <p:cNvGrpSpPr/>
          <p:nvPr/>
        </p:nvGrpSpPr>
        <p:grpSpPr>
          <a:xfrm>
            <a:off x="0" y="0"/>
            <a:ext cx="9143280" cy="5143680"/>
            <a:chOff x="0" y="0"/>
            <a:chExt cx="9143280" cy="5143680"/>
          </a:xfrm>
        </p:grpSpPr>
        <p:sp>
          <p:nvSpPr>
            <p:cNvPr id="603" name="Google Shape;860;p31"/>
            <p:cNvSpPr/>
            <p:nvPr/>
          </p:nvSpPr>
          <p:spPr>
            <a:xfrm rot="10800000" flipH="1">
              <a:off x="-360" y="4644000"/>
              <a:ext cx="1904040" cy="499680"/>
            </a:xfrm>
            <a:custGeom>
              <a:avLst/>
              <a:gdLst>
                <a:gd name="textAreaLeft" fmla="*/ -360 w 1904040"/>
                <a:gd name="textAreaRight" fmla="*/ 1904040 w 1904040"/>
                <a:gd name="textAreaTop" fmla="*/ 0 h 499680"/>
                <a:gd name="textAreaBottom" fmla="*/ 500040 h 49968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04" name="Google Shape;861;p31"/>
            <p:cNvSpPr/>
            <p:nvPr/>
          </p:nvSpPr>
          <p:spPr>
            <a:xfrm flipH="1">
              <a:off x="7238880" y="0"/>
              <a:ext cx="1904040" cy="499680"/>
            </a:xfrm>
            <a:custGeom>
              <a:avLst/>
              <a:gdLst>
                <a:gd name="textAreaLeft" fmla="*/ -360 w 1904040"/>
                <a:gd name="textAreaRight" fmla="*/ 1904040 w 1904040"/>
                <a:gd name="textAreaTop" fmla="*/ 0 h 499680"/>
                <a:gd name="textAreaBottom" fmla="*/ 500040 h 49968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/>
    <p:bodyStyle/>
    <p:otherStyle/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Google Shape;863;p32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grpSp>
        <p:nvGrpSpPr>
          <p:cNvPr id="606" name="Google Shape;864;p32"/>
          <p:cNvGrpSpPr/>
          <p:nvPr/>
        </p:nvGrpSpPr>
        <p:grpSpPr>
          <a:xfrm>
            <a:off x="250920" y="187560"/>
            <a:ext cx="437760" cy="938520"/>
            <a:chOff x="250920" y="187560"/>
            <a:chExt cx="437760" cy="938520"/>
          </a:xfrm>
        </p:grpSpPr>
        <p:sp>
          <p:nvSpPr>
            <p:cNvPr id="607" name="Google Shape;865;p32"/>
            <p:cNvSpPr/>
            <p:nvPr/>
          </p:nvSpPr>
          <p:spPr>
            <a:xfrm>
              <a:off x="250920" y="1875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08" name="Google Shape;866;p32"/>
            <p:cNvSpPr/>
            <p:nvPr/>
          </p:nvSpPr>
          <p:spPr>
            <a:xfrm>
              <a:off x="250920" y="3567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09" name="Google Shape;867;p32"/>
            <p:cNvSpPr/>
            <p:nvPr/>
          </p:nvSpPr>
          <p:spPr>
            <a:xfrm>
              <a:off x="250920" y="52560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0" name="Google Shape;868;p32"/>
            <p:cNvSpPr/>
            <p:nvPr/>
          </p:nvSpPr>
          <p:spPr>
            <a:xfrm>
              <a:off x="250920" y="69444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1" name="Google Shape;869;p32"/>
            <p:cNvSpPr/>
            <p:nvPr/>
          </p:nvSpPr>
          <p:spPr>
            <a:xfrm>
              <a:off x="250920" y="86364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2" name="Google Shape;870;p32"/>
            <p:cNvSpPr/>
            <p:nvPr/>
          </p:nvSpPr>
          <p:spPr>
            <a:xfrm>
              <a:off x="250920" y="103248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3" name="Google Shape;871;p32"/>
            <p:cNvSpPr/>
            <p:nvPr/>
          </p:nvSpPr>
          <p:spPr>
            <a:xfrm>
              <a:off x="425520" y="1875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4" name="Google Shape;872;p32"/>
            <p:cNvSpPr/>
            <p:nvPr/>
          </p:nvSpPr>
          <p:spPr>
            <a:xfrm>
              <a:off x="425520" y="3567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5" name="Google Shape;873;p32"/>
            <p:cNvSpPr/>
            <p:nvPr/>
          </p:nvSpPr>
          <p:spPr>
            <a:xfrm>
              <a:off x="425520" y="52560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6" name="Google Shape;874;p32"/>
            <p:cNvSpPr/>
            <p:nvPr/>
          </p:nvSpPr>
          <p:spPr>
            <a:xfrm>
              <a:off x="595080" y="1875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17" name="Google Shape;875;p32"/>
            <p:cNvSpPr/>
            <p:nvPr/>
          </p:nvSpPr>
          <p:spPr>
            <a:xfrm>
              <a:off x="595080" y="3567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618" name="Google Shape;876;p32"/>
          <p:cNvGrpSpPr/>
          <p:nvPr/>
        </p:nvGrpSpPr>
        <p:grpSpPr>
          <a:xfrm>
            <a:off x="-286920" y="-182160"/>
            <a:ext cx="4251960" cy="3328200"/>
            <a:chOff x="-286920" y="-182160"/>
            <a:chExt cx="4251960" cy="3328200"/>
          </a:xfrm>
        </p:grpSpPr>
        <p:sp>
          <p:nvSpPr>
            <p:cNvPr id="619" name="Google Shape;877;p32"/>
            <p:cNvSpPr/>
            <p:nvPr/>
          </p:nvSpPr>
          <p:spPr>
            <a:xfrm>
              <a:off x="-92160" y="-76320"/>
              <a:ext cx="4057200" cy="3222360"/>
            </a:xfrm>
            <a:custGeom>
              <a:avLst/>
              <a:gdLst>
                <a:gd name="textAreaLeft" fmla="*/ 0 w 4057200"/>
                <a:gd name="textAreaRight" fmla="*/ 4057560 w 4057200"/>
                <a:gd name="textAreaTop" fmla="*/ 0 h 3222360"/>
                <a:gd name="textAreaBottom" fmla="*/ 3222720 h 322236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20" name="Google Shape;878;p32"/>
            <p:cNvSpPr/>
            <p:nvPr/>
          </p:nvSpPr>
          <p:spPr>
            <a:xfrm>
              <a:off x="-76320" y="-76320"/>
              <a:ext cx="3077640" cy="298512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21" name="Google Shape;879;p32"/>
            <p:cNvSpPr/>
            <p:nvPr/>
          </p:nvSpPr>
          <p:spPr>
            <a:xfrm>
              <a:off x="-97920" y="-182160"/>
              <a:ext cx="1891800" cy="1502640"/>
            </a:xfrm>
            <a:custGeom>
              <a:avLst/>
              <a:gdLst>
                <a:gd name="textAreaLeft" fmla="*/ 0 w 1891800"/>
                <a:gd name="textAreaRight" fmla="*/ 189216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cxnSp>
          <p:nvCxnSpPr>
            <p:cNvPr id="622" name="Google Shape;880;p32"/>
            <p:cNvCxnSpPr/>
            <p:nvPr/>
          </p:nvCxnSpPr>
          <p:spPr>
            <a:xfrm flipH="1">
              <a:off x="-286920" y="-128880"/>
              <a:ext cx="2004480" cy="2004840"/>
            </a:xfrm>
            <a:prstGeom prst="straightConnector1">
              <a:avLst/>
            </a:prstGeom>
            <a:ln w="19050">
              <a:solidFill>
                <a:srgbClr val="FFFFFF"/>
              </a:solidFill>
              <a:round/>
            </a:ln>
          </p:spPr>
        </p:cxnSp>
        <p:grpSp>
          <p:nvGrpSpPr>
            <p:cNvPr id="623" name="Google Shape;881;p32"/>
            <p:cNvGrpSpPr/>
            <p:nvPr/>
          </p:nvGrpSpPr>
          <p:grpSpPr>
            <a:xfrm>
              <a:off x="15480" y="-76320"/>
              <a:ext cx="2953440" cy="2741760"/>
              <a:chOff x="15480" y="-76320"/>
              <a:chExt cx="2953440" cy="2741760"/>
            </a:xfrm>
          </p:grpSpPr>
          <p:sp>
            <p:nvSpPr>
              <p:cNvPr id="624" name="Google Shape;882;p32"/>
              <p:cNvSpPr/>
              <p:nvPr/>
            </p:nvSpPr>
            <p:spPr>
              <a:xfrm>
                <a:off x="15480" y="-76320"/>
                <a:ext cx="2767680" cy="2741760"/>
              </a:xfrm>
              <a:custGeom>
                <a:avLst/>
                <a:gdLst>
                  <a:gd name="textAreaLeft" fmla="*/ 0 w 2767680"/>
                  <a:gd name="textAreaRight" fmla="*/ 2768040 w 2767680"/>
                  <a:gd name="textAreaTop" fmla="*/ 0 h 2741760"/>
                  <a:gd name="textAreaBottom" fmla="*/ 2742120 h 2741760"/>
                </a:gdLst>
                <a:ahLst/>
                <a:cxnLst/>
                <a:rect l="textAreaLeft" t="textAreaTop" r="textAreaRight" b="textAreaBottom"/>
                <a:pathLst>
                  <a:path w="2325" h="2303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25" name="Google Shape;883;p32"/>
              <p:cNvSpPr/>
              <p:nvPr/>
            </p:nvSpPr>
            <p:spPr>
              <a:xfrm>
                <a:off x="543600" y="-76320"/>
                <a:ext cx="2336760" cy="2310480"/>
              </a:xfrm>
              <a:custGeom>
                <a:avLst/>
                <a:gdLst>
                  <a:gd name="textAreaLeft" fmla="*/ 0 w 2336760"/>
                  <a:gd name="textAreaRight" fmla="*/ 2337120 w 2336760"/>
                  <a:gd name="textAreaTop" fmla="*/ 0 h 2310480"/>
                  <a:gd name="textAreaBottom" fmla="*/ 2310840 h 2310480"/>
                </a:gdLst>
                <a:ahLst/>
                <a:cxnLst/>
                <a:rect l="textAreaLeft" t="textAreaTop" r="textAreaRight" b="textAreaBottom"/>
                <a:pathLst>
                  <a:path w="1963" h="1941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26" name="Google Shape;884;p32"/>
              <p:cNvSpPr/>
              <p:nvPr/>
            </p:nvSpPr>
            <p:spPr>
              <a:xfrm>
                <a:off x="869040" y="-76320"/>
                <a:ext cx="2099880" cy="2077200"/>
              </a:xfrm>
              <a:custGeom>
                <a:avLst/>
                <a:gdLst>
                  <a:gd name="textAreaLeft" fmla="*/ 0 w 2099880"/>
                  <a:gd name="textAreaRight" fmla="*/ 2100240 w 2099880"/>
                  <a:gd name="textAreaTop" fmla="*/ 0 h 2077200"/>
                  <a:gd name="textAreaBottom" fmla="*/ 2077560 h 2077200"/>
                </a:gdLst>
                <a:ahLst/>
                <a:cxnLst/>
                <a:rect l="textAreaLeft" t="textAreaTop" r="textAreaRight" b="textAreaBottom"/>
                <a:pathLst>
                  <a:path w="1764" h="1745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27" name="Google Shape;885;p32"/>
            <p:cNvGrpSpPr/>
            <p:nvPr/>
          </p:nvGrpSpPr>
          <p:grpSpPr>
            <a:xfrm>
              <a:off x="1076040" y="469800"/>
              <a:ext cx="2382840" cy="2130120"/>
              <a:chOff x="1076040" y="469800"/>
              <a:chExt cx="2382840" cy="2130120"/>
            </a:xfrm>
          </p:grpSpPr>
          <p:sp>
            <p:nvSpPr>
              <p:cNvPr id="628" name="Google Shape;886;p32"/>
              <p:cNvSpPr/>
              <p:nvPr/>
            </p:nvSpPr>
            <p:spPr>
              <a:xfrm>
                <a:off x="1100160" y="1060920"/>
                <a:ext cx="1623600" cy="1514520"/>
              </a:xfrm>
              <a:custGeom>
                <a:avLst/>
                <a:gdLst>
                  <a:gd name="textAreaLeft" fmla="*/ 0 w 1623600"/>
                  <a:gd name="textAreaRight" fmla="*/ 1623960 w 1623600"/>
                  <a:gd name="textAreaTop" fmla="*/ 0 h 1514520"/>
                  <a:gd name="textAreaBottom" fmla="*/ 1514880 h 1514520"/>
                </a:gdLst>
                <a:ahLst/>
                <a:cxnLst/>
                <a:rect l="textAreaLeft" t="textAreaTop" r="textAreaRight" b="textAreaBottom"/>
                <a:pathLst>
                  <a:path w="78603" h="73328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629" name="Google Shape;887;p32"/>
              <p:cNvSpPr/>
              <p:nvPr/>
            </p:nvSpPr>
            <p:spPr>
              <a:xfrm>
                <a:off x="1646280" y="548280"/>
                <a:ext cx="1733760" cy="1683360"/>
              </a:xfrm>
              <a:custGeom>
                <a:avLst/>
                <a:gdLst>
                  <a:gd name="textAreaLeft" fmla="*/ 0 w 1733760"/>
                  <a:gd name="textAreaRight" fmla="*/ 1734120 w 1733760"/>
                  <a:gd name="textAreaTop" fmla="*/ 0 h 1683360"/>
                  <a:gd name="textAreaBottom" fmla="*/ 1683720 h 1683360"/>
                </a:gdLst>
                <a:ahLst/>
                <a:cxnLst/>
                <a:rect l="textAreaLeft" t="textAreaTop" r="textAreaRight" b="textAreaBottom"/>
                <a:pathLst>
                  <a:path w="83931" h="81505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630" name="Google Shape;888;p32"/>
              <p:cNvSpPr/>
              <p:nvPr/>
            </p:nvSpPr>
            <p:spPr>
              <a:xfrm>
                <a:off x="2699640" y="98064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440" bIns="37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31" name="Google Shape;889;p32"/>
              <p:cNvSpPr/>
              <p:nvPr/>
            </p:nvSpPr>
            <p:spPr>
              <a:xfrm>
                <a:off x="3353760" y="46980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440" bIns="37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32" name="Google Shape;890;p32"/>
              <p:cNvSpPr/>
              <p:nvPr/>
            </p:nvSpPr>
            <p:spPr>
              <a:xfrm>
                <a:off x="1620360" y="220464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720" bIns="187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33" name="Google Shape;891;p32"/>
              <p:cNvSpPr/>
              <p:nvPr/>
            </p:nvSpPr>
            <p:spPr>
              <a:xfrm>
                <a:off x="1076040" y="254736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720" bIns="187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634" name="Google Shape;892;p32"/>
          <p:cNvGrpSpPr/>
          <p:nvPr/>
        </p:nvGrpSpPr>
        <p:grpSpPr>
          <a:xfrm>
            <a:off x="8487720" y="4095720"/>
            <a:ext cx="437760" cy="938520"/>
            <a:chOff x="8487720" y="4095720"/>
            <a:chExt cx="437760" cy="938520"/>
          </a:xfrm>
        </p:grpSpPr>
        <p:sp>
          <p:nvSpPr>
            <p:cNvPr id="635" name="Google Shape;893;p32"/>
            <p:cNvSpPr/>
            <p:nvPr/>
          </p:nvSpPr>
          <p:spPr>
            <a:xfrm rot="10800000">
              <a:off x="8831880" y="494064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36" name="Google Shape;894;p32"/>
            <p:cNvSpPr/>
            <p:nvPr/>
          </p:nvSpPr>
          <p:spPr>
            <a:xfrm rot="10800000">
              <a:off x="8831880" y="477180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37" name="Google Shape;895;p32"/>
            <p:cNvSpPr/>
            <p:nvPr/>
          </p:nvSpPr>
          <p:spPr>
            <a:xfrm rot="10800000">
              <a:off x="8831880" y="46029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38" name="Google Shape;896;p32"/>
            <p:cNvSpPr/>
            <p:nvPr/>
          </p:nvSpPr>
          <p:spPr>
            <a:xfrm rot="10800000">
              <a:off x="8831880" y="44337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39" name="Google Shape;897;p32"/>
            <p:cNvSpPr/>
            <p:nvPr/>
          </p:nvSpPr>
          <p:spPr>
            <a:xfrm rot="10800000">
              <a:off x="8831880" y="426492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40" name="Google Shape;898;p32"/>
            <p:cNvSpPr/>
            <p:nvPr/>
          </p:nvSpPr>
          <p:spPr>
            <a:xfrm rot="10800000">
              <a:off x="8831880" y="409572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41" name="Google Shape;899;p32"/>
            <p:cNvSpPr/>
            <p:nvPr/>
          </p:nvSpPr>
          <p:spPr>
            <a:xfrm rot="10800000">
              <a:off x="8657280" y="494064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42" name="Google Shape;900;p32"/>
            <p:cNvSpPr/>
            <p:nvPr/>
          </p:nvSpPr>
          <p:spPr>
            <a:xfrm rot="10800000">
              <a:off x="8657280" y="477180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43" name="Google Shape;901;p32"/>
            <p:cNvSpPr/>
            <p:nvPr/>
          </p:nvSpPr>
          <p:spPr>
            <a:xfrm rot="10800000">
              <a:off x="8657280" y="46029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44" name="Google Shape;902;p32"/>
            <p:cNvSpPr/>
            <p:nvPr/>
          </p:nvSpPr>
          <p:spPr>
            <a:xfrm rot="10800000">
              <a:off x="8487720" y="494064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45" name="Google Shape;903;p32"/>
            <p:cNvSpPr/>
            <p:nvPr/>
          </p:nvSpPr>
          <p:spPr>
            <a:xfrm rot="10800000">
              <a:off x="8487720" y="477180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646" name="Google Shape;904;p32"/>
          <p:cNvGrpSpPr/>
          <p:nvPr/>
        </p:nvGrpSpPr>
        <p:grpSpPr>
          <a:xfrm>
            <a:off x="5211360" y="2075760"/>
            <a:ext cx="4252320" cy="3328560"/>
            <a:chOff x="5211360" y="2075760"/>
            <a:chExt cx="4252320" cy="3328560"/>
          </a:xfrm>
        </p:grpSpPr>
        <p:sp>
          <p:nvSpPr>
            <p:cNvPr id="647" name="Google Shape;905;p32"/>
            <p:cNvSpPr/>
            <p:nvPr/>
          </p:nvSpPr>
          <p:spPr>
            <a:xfrm rot="10800000">
              <a:off x="5211360" y="2075760"/>
              <a:ext cx="4057200" cy="3222360"/>
            </a:xfrm>
            <a:custGeom>
              <a:avLst/>
              <a:gdLst>
                <a:gd name="textAreaLeft" fmla="*/ 0 w 4057200"/>
                <a:gd name="textAreaRight" fmla="*/ 4057560 w 4057200"/>
                <a:gd name="textAreaTop" fmla="*/ 0 h 3222360"/>
                <a:gd name="textAreaBottom" fmla="*/ 3222720 h 322236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48" name="Google Shape;906;p32"/>
            <p:cNvSpPr/>
            <p:nvPr/>
          </p:nvSpPr>
          <p:spPr>
            <a:xfrm rot="10800000">
              <a:off x="6175080" y="2313000"/>
              <a:ext cx="3077640" cy="298512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49" name="Google Shape;907;p32"/>
            <p:cNvSpPr/>
            <p:nvPr/>
          </p:nvSpPr>
          <p:spPr>
            <a:xfrm rot="10800000">
              <a:off x="7382520" y="3901680"/>
              <a:ext cx="1891800" cy="1502640"/>
            </a:xfrm>
            <a:custGeom>
              <a:avLst/>
              <a:gdLst>
                <a:gd name="textAreaLeft" fmla="*/ 0 w 1891800"/>
                <a:gd name="textAreaRight" fmla="*/ 189216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cxnSp>
          <p:nvCxnSpPr>
            <p:cNvPr id="650" name="Google Shape;908;p32"/>
            <p:cNvCxnSpPr/>
            <p:nvPr/>
          </p:nvCxnSpPr>
          <p:spPr>
            <a:xfrm flipV="1">
              <a:off x="7458840" y="3346200"/>
              <a:ext cx="2005200" cy="2004840"/>
            </a:xfrm>
            <a:prstGeom prst="straightConnector1">
              <a:avLst/>
            </a:prstGeom>
            <a:ln w="19050">
              <a:solidFill>
                <a:srgbClr val="FFFFFF"/>
              </a:solidFill>
              <a:round/>
            </a:ln>
          </p:spPr>
        </p:cxnSp>
        <p:grpSp>
          <p:nvGrpSpPr>
            <p:cNvPr id="651" name="Google Shape;909;p32"/>
            <p:cNvGrpSpPr/>
            <p:nvPr/>
          </p:nvGrpSpPr>
          <p:grpSpPr>
            <a:xfrm>
              <a:off x="6207480" y="2556360"/>
              <a:ext cx="2953440" cy="2741760"/>
              <a:chOff x="6207480" y="2556360"/>
              <a:chExt cx="2953440" cy="2741760"/>
            </a:xfrm>
          </p:grpSpPr>
          <p:sp>
            <p:nvSpPr>
              <p:cNvPr id="652" name="Google Shape;910;p32"/>
              <p:cNvSpPr/>
              <p:nvPr/>
            </p:nvSpPr>
            <p:spPr>
              <a:xfrm rot="10800000">
                <a:off x="6393240" y="2556000"/>
                <a:ext cx="2767680" cy="2741760"/>
              </a:xfrm>
              <a:custGeom>
                <a:avLst/>
                <a:gdLst>
                  <a:gd name="textAreaLeft" fmla="*/ 0 w 2767680"/>
                  <a:gd name="textAreaRight" fmla="*/ 2768040 w 2767680"/>
                  <a:gd name="textAreaTop" fmla="*/ 0 h 2741760"/>
                  <a:gd name="textAreaBottom" fmla="*/ 2742120 h 2741760"/>
                </a:gdLst>
                <a:ahLst/>
                <a:cxnLst/>
                <a:rect l="textAreaLeft" t="textAreaTop" r="textAreaRight" b="textAreaBottom"/>
                <a:pathLst>
                  <a:path w="2325" h="2303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3" name="Google Shape;911;p32"/>
              <p:cNvSpPr/>
              <p:nvPr/>
            </p:nvSpPr>
            <p:spPr>
              <a:xfrm rot="10800000">
                <a:off x="6296040" y="2987640"/>
                <a:ext cx="2336760" cy="2310480"/>
              </a:xfrm>
              <a:custGeom>
                <a:avLst/>
                <a:gdLst>
                  <a:gd name="textAreaLeft" fmla="*/ 0 w 2336760"/>
                  <a:gd name="textAreaRight" fmla="*/ 2337120 w 2336760"/>
                  <a:gd name="textAreaTop" fmla="*/ 0 h 2310480"/>
                  <a:gd name="textAreaBottom" fmla="*/ 2310840 h 2310480"/>
                </a:gdLst>
                <a:ahLst/>
                <a:cxnLst/>
                <a:rect l="textAreaLeft" t="textAreaTop" r="textAreaRight" b="textAreaBottom"/>
                <a:pathLst>
                  <a:path w="1963" h="1941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4" name="Google Shape;912;p32"/>
              <p:cNvSpPr/>
              <p:nvPr/>
            </p:nvSpPr>
            <p:spPr>
              <a:xfrm rot="10800000">
                <a:off x="6207480" y="3220920"/>
                <a:ext cx="2099880" cy="2077200"/>
              </a:xfrm>
              <a:custGeom>
                <a:avLst/>
                <a:gdLst>
                  <a:gd name="textAreaLeft" fmla="*/ 0 w 2099880"/>
                  <a:gd name="textAreaRight" fmla="*/ 2100240 w 2099880"/>
                  <a:gd name="textAreaTop" fmla="*/ 0 h 2077200"/>
                  <a:gd name="textAreaBottom" fmla="*/ 2077560 h 2077200"/>
                </a:gdLst>
                <a:ahLst/>
                <a:cxnLst/>
                <a:rect l="textAreaLeft" t="textAreaTop" r="textAreaRight" b="textAreaBottom"/>
                <a:pathLst>
                  <a:path w="1764" h="1745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55" name="Google Shape;913;p32"/>
            <p:cNvGrpSpPr/>
            <p:nvPr/>
          </p:nvGrpSpPr>
          <p:grpSpPr>
            <a:xfrm>
              <a:off x="5717520" y="2621880"/>
              <a:ext cx="2383200" cy="2130480"/>
              <a:chOff x="5717520" y="2621880"/>
              <a:chExt cx="2383200" cy="2130480"/>
            </a:xfrm>
          </p:grpSpPr>
          <p:sp>
            <p:nvSpPr>
              <p:cNvPr id="656" name="Google Shape;914;p32"/>
              <p:cNvSpPr/>
              <p:nvPr/>
            </p:nvSpPr>
            <p:spPr>
              <a:xfrm rot="10800000">
                <a:off x="6452640" y="2646720"/>
                <a:ext cx="1623600" cy="1514520"/>
              </a:xfrm>
              <a:custGeom>
                <a:avLst/>
                <a:gdLst>
                  <a:gd name="textAreaLeft" fmla="*/ 0 w 1623600"/>
                  <a:gd name="textAreaRight" fmla="*/ 1623960 w 1623600"/>
                  <a:gd name="textAreaTop" fmla="*/ 0 h 1514520"/>
                  <a:gd name="textAreaBottom" fmla="*/ 1514880 h 1514520"/>
                </a:gdLst>
                <a:ahLst/>
                <a:cxnLst/>
                <a:rect l="textAreaLeft" t="textAreaTop" r="textAreaRight" b="textAreaBottom"/>
                <a:pathLst>
                  <a:path w="78603" h="73328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657" name="Google Shape;915;p32"/>
              <p:cNvSpPr/>
              <p:nvPr/>
            </p:nvSpPr>
            <p:spPr>
              <a:xfrm rot="10800000">
                <a:off x="5796360" y="2990520"/>
                <a:ext cx="1733760" cy="1683360"/>
              </a:xfrm>
              <a:custGeom>
                <a:avLst/>
                <a:gdLst>
                  <a:gd name="textAreaLeft" fmla="*/ 0 w 1733760"/>
                  <a:gd name="textAreaRight" fmla="*/ 1734120 w 1733760"/>
                  <a:gd name="textAreaTop" fmla="*/ 0 h 1683360"/>
                  <a:gd name="textAreaBottom" fmla="*/ 1683720 h 1683360"/>
                </a:gdLst>
                <a:ahLst/>
                <a:cxnLst/>
                <a:rect l="textAreaLeft" t="textAreaTop" r="textAreaRight" b="textAreaBottom"/>
                <a:pathLst>
                  <a:path w="83931" h="81505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658" name="Google Shape;916;p32"/>
              <p:cNvSpPr/>
              <p:nvPr/>
            </p:nvSpPr>
            <p:spPr>
              <a:xfrm rot="10800000">
                <a:off x="6372000" y="413604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440" bIns="37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9" name="Google Shape;917;p32"/>
              <p:cNvSpPr/>
              <p:nvPr/>
            </p:nvSpPr>
            <p:spPr>
              <a:xfrm rot="10800000">
                <a:off x="5717520" y="464724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440" bIns="37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60" name="Google Shape;918;p32"/>
              <p:cNvSpPr/>
              <p:nvPr/>
            </p:nvSpPr>
            <p:spPr>
              <a:xfrm rot="10800000">
                <a:off x="7503480" y="296496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720" bIns="187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61" name="Google Shape;919;p32"/>
              <p:cNvSpPr/>
              <p:nvPr/>
            </p:nvSpPr>
            <p:spPr>
              <a:xfrm rot="10800000">
                <a:off x="8048160" y="262188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720" bIns="187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/>
    <p:bodyStyle/>
    <p:otherStyle/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2" name="Google Shape;140;p5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66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664" name="Google Shape;146;p5"/>
          <p:cNvGrpSpPr/>
          <p:nvPr/>
        </p:nvGrpSpPr>
        <p:grpSpPr>
          <a:xfrm>
            <a:off x="-402480" y="2313000"/>
            <a:ext cx="3288240" cy="3091320"/>
            <a:chOff x="-402480" y="2313000"/>
            <a:chExt cx="3288240" cy="3091320"/>
          </a:xfrm>
        </p:grpSpPr>
        <p:sp>
          <p:nvSpPr>
            <p:cNvPr id="665" name="Google Shape;147;p5"/>
            <p:cNvSpPr/>
            <p:nvPr/>
          </p:nvSpPr>
          <p:spPr>
            <a:xfrm rot="10800000" flipH="1">
              <a:off x="-192240" y="2313000"/>
              <a:ext cx="3077640" cy="298512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66" name="Google Shape;148;p5"/>
            <p:cNvSpPr/>
            <p:nvPr/>
          </p:nvSpPr>
          <p:spPr>
            <a:xfrm rot="10800000" flipH="1">
              <a:off x="-213480" y="3901680"/>
              <a:ext cx="1891800" cy="1502640"/>
            </a:xfrm>
            <a:custGeom>
              <a:avLst/>
              <a:gdLst>
                <a:gd name="textAreaLeft" fmla="*/ -360 w 1891800"/>
                <a:gd name="textAreaRight" fmla="*/ 189180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667" name="Google Shape;149;p5"/>
            <p:cNvGrpSpPr/>
            <p:nvPr/>
          </p:nvGrpSpPr>
          <p:grpSpPr>
            <a:xfrm>
              <a:off x="135360" y="4095360"/>
              <a:ext cx="437760" cy="938520"/>
              <a:chOff x="135360" y="4095360"/>
              <a:chExt cx="437760" cy="938520"/>
            </a:xfrm>
          </p:grpSpPr>
          <p:sp>
            <p:nvSpPr>
              <p:cNvPr id="668" name="Google Shape;150;p5"/>
              <p:cNvSpPr/>
              <p:nvPr/>
            </p:nvSpPr>
            <p:spPr>
              <a:xfrm flipV="1">
                <a:off x="135360" y="494028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69" name="Google Shape;151;p5"/>
              <p:cNvSpPr/>
              <p:nvPr/>
            </p:nvSpPr>
            <p:spPr>
              <a:xfrm flipV="1">
                <a:off x="135360" y="47714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0" name="Google Shape;152;p5"/>
              <p:cNvSpPr/>
              <p:nvPr/>
            </p:nvSpPr>
            <p:spPr>
              <a:xfrm flipV="1">
                <a:off x="135360" y="46022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1" name="Google Shape;153;p5"/>
              <p:cNvSpPr/>
              <p:nvPr/>
            </p:nvSpPr>
            <p:spPr>
              <a:xfrm flipV="1">
                <a:off x="135360" y="44334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2" name="Google Shape;154;p5"/>
              <p:cNvSpPr/>
              <p:nvPr/>
            </p:nvSpPr>
            <p:spPr>
              <a:xfrm flipV="1">
                <a:off x="135360" y="42642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3" name="Google Shape;155;p5"/>
              <p:cNvSpPr/>
              <p:nvPr/>
            </p:nvSpPr>
            <p:spPr>
              <a:xfrm flipV="1">
                <a:off x="135360" y="40953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4" name="Google Shape;156;p5"/>
              <p:cNvSpPr/>
              <p:nvPr/>
            </p:nvSpPr>
            <p:spPr>
              <a:xfrm flipV="1">
                <a:off x="309960" y="494028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5" name="Google Shape;157;p5"/>
              <p:cNvSpPr/>
              <p:nvPr/>
            </p:nvSpPr>
            <p:spPr>
              <a:xfrm flipV="1">
                <a:off x="309960" y="47714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6" name="Google Shape;158;p5"/>
              <p:cNvSpPr/>
              <p:nvPr/>
            </p:nvSpPr>
            <p:spPr>
              <a:xfrm flipV="1">
                <a:off x="309960" y="46022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7" name="Google Shape;159;p5"/>
              <p:cNvSpPr/>
              <p:nvPr/>
            </p:nvSpPr>
            <p:spPr>
              <a:xfrm flipV="1">
                <a:off x="479520" y="494028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8" name="Google Shape;160;p5"/>
              <p:cNvSpPr/>
              <p:nvPr/>
            </p:nvSpPr>
            <p:spPr>
              <a:xfrm flipV="1">
                <a:off x="479520" y="47714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cxnSp>
          <p:nvCxnSpPr>
            <p:cNvPr id="679" name="Google Shape;161;p5"/>
            <p:cNvCxnSpPr/>
            <p:nvPr/>
          </p:nvCxnSpPr>
          <p:spPr>
            <a:xfrm flipH="1" flipV="1">
              <a:off x="-402480" y="3346200"/>
              <a:ext cx="2004480" cy="2004840"/>
            </a:xfrm>
            <a:prstGeom prst="straightConnector1">
              <a:avLst/>
            </a:prstGeom>
            <a:ln w="19050">
              <a:solidFill>
                <a:srgbClr val="FFFFFF"/>
              </a:solidFill>
              <a:round/>
            </a:ln>
          </p:spPr>
        </p:cxnSp>
        <p:grpSp>
          <p:nvGrpSpPr>
            <p:cNvPr id="680" name="Google Shape;162;p5"/>
            <p:cNvGrpSpPr/>
            <p:nvPr/>
          </p:nvGrpSpPr>
          <p:grpSpPr>
            <a:xfrm>
              <a:off x="-100080" y="2556360"/>
              <a:ext cx="2953440" cy="2741760"/>
              <a:chOff x="-100080" y="2556360"/>
              <a:chExt cx="2953440" cy="2741760"/>
            </a:xfrm>
          </p:grpSpPr>
          <p:sp>
            <p:nvSpPr>
              <p:cNvPr id="681" name="Google Shape;163;p5"/>
              <p:cNvSpPr/>
              <p:nvPr/>
            </p:nvSpPr>
            <p:spPr>
              <a:xfrm flipV="1">
                <a:off x="-99720" y="2556000"/>
                <a:ext cx="2767680" cy="2741760"/>
              </a:xfrm>
              <a:custGeom>
                <a:avLst/>
                <a:gdLst>
                  <a:gd name="textAreaLeft" fmla="*/ 0 w 2767680"/>
                  <a:gd name="textAreaRight" fmla="*/ 2768040 w 2767680"/>
                  <a:gd name="textAreaTop" fmla="*/ 360 h 2741760"/>
                  <a:gd name="textAreaBottom" fmla="*/ 2742480 h 2741760"/>
                </a:gdLst>
                <a:ahLst/>
                <a:cxnLst/>
                <a:rect l="textAreaLeft" t="textAreaTop" r="textAreaRight" b="textAreaBottom"/>
                <a:pathLst>
                  <a:path w="2325" h="2303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82" name="Google Shape;164;p5"/>
              <p:cNvSpPr/>
              <p:nvPr/>
            </p:nvSpPr>
            <p:spPr>
              <a:xfrm flipV="1">
                <a:off x="428040" y="2987280"/>
                <a:ext cx="2336760" cy="2310480"/>
              </a:xfrm>
              <a:custGeom>
                <a:avLst/>
                <a:gdLst>
                  <a:gd name="textAreaLeft" fmla="*/ 0 w 2336760"/>
                  <a:gd name="textAreaRight" fmla="*/ 2337120 w 2336760"/>
                  <a:gd name="textAreaTop" fmla="*/ 360 h 2310480"/>
                  <a:gd name="textAreaBottom" fmla="*/ 2311200 h 2310480"/>
                </a:gdLst>
                <a:ahLst/>
                <a:cxnLst/>
                <a:rect l="textAreaLeft" t="textAreaTop" r="textAreaRight" b="textAreaBottom"/>
                <a:pathLst>
                  <a:path w="1963" h="1941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83" name="Google Shape;165;p5"/>
              <p:cNvSpPr/>
              <p:nvPr/>
            </p:nvSpPr>
            <p:spPr>
              <a:xfrm flipV="1">
                <a:off x="753480" y="3220560"/>
                <a:ext cx="2099880" cy="2077200"/>
              </a:xfrm>
              <a:custGeom>
                <a:avLst/>
                <a:gdLst>
                  <a:gd name="textAreaLeft" fmla="*/ 0 w 2099880"/>
                  <a:gd name="textAreaRight" fmla="*/ 2100240 w 2099880"/>
                  <a:gd name="textAreaTop" fmla="*/ 360 h 2077200"/>
                  <a:gd name="textAreaBottom" fmla="*/ 2077920 h 2077200"/>
                </a:gdLst>
                <a:ahLst/>
                <a:cxnLst/>
                <a:rect l="textAreaLeft" t="textAreaTop" r="textAreaRight" b="textAreaBottom"/>
                <a:pathLst>
                  <a:path w="1764" h="1745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684" name="Google Shape;166;p5"/>
          <p:cNvGrpSpPr/>
          <p:nvPr/>
        </p:nvGrpSpPr>
        <p:grpSpPr>
          <a:xfrm>
            <a:off x="474840" y="500760"/>
            <a:ext cx="8141760" cy="4308480"/>
            <a:chOff x="474840" y="500760"/>
            <a:chExt cx="8141760" cy="4308480"/>
          </a:xfrm>
        </p:grpSpPr>
        <p:sp>
          <p:nvSpPr>
            <p:cNvPr id="685" name="Google Shape;167;p5"/>
            <p:cNvSpPr/>
            <p:nvPr/>
          </p:nvSpPr>
          <p:spPr>
            <a:xfrm>
              <a:off x="8539200" y="12430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86" name="Google Shape;168;p5"/>
            <p:cNvSpPr/>
            <p:nvPr/>
          </p:nvSpPr>
          <p:spPr>
            <a:xfrm>
              <a:off x="474840" y="24508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87" name="Google Shape;169;p5"/>
            <p:cNvSpPr/>
            <p:nvPr/>
          </p:nvSpPr>
          <p:spPr>
            <a:xfrm>
              <a:off x="2851200" y="50076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88" name="Google Shape;170;p5"/>
            <p:cNvSpPr/>
            <p:nvPr/>
          </p:nvSpPr>
          <p:spPr>
            <a:xfrm>
              <a:off x="4898880" y="473184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/>
    <p:bodyStyle/>
    <p:otherStyle/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1C"/>
            </a:gs>
            <a:gs pos="44000">
              <a:srgbClr val="061041"/>
            </a:gs>
            <a:gs pos="76000">
              <a:srgbClr val="033FA0"/>
            </a:gs>
            <a:gs pos="100000">
              <a:srgbClr val="006EFF"/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2" name="Google Shape;172;p6"/>
          <p:cNvPicPr/>
          <p:nvPr/>
        </p:nvPicPr>
        <p:blipFill>
          <a:blip r:embed="rId3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69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694" name="Google Shape;174;p6"/>
          <p:cNvGrpSpPr/>
          <p:nvPr/>
        </p:nvGrpSpPr>
        <p:grpSpPr>
          <a:xfrm>
            <a:off x="327240" y="3998880"/>
            <a:ext cx="437760" cy="938520"/>
            <a:chOff x="327240" y="3998880"/>
            <a:chExt cx="437760" cy="938520"/>
          </a:xfrm>
        </p:grpSpPr>
        <p:sp>
          <p:nvSpPr>
            <p:cNvPr id="695" name="Google Shape;175;p6"/>
            <p:cNvSpPr/>
            <p:nvPr/>
          </p:nvSpPr>
          <p:spPr>
            <a:xfrm flipV="1">
              <a:off x="327240" y="484380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96" name="Google Shape;176;p6"/>
            <p:cNvSpPr/>
            <p:nvPr/>
          </p:nvSpPr>
          <p:spPr>
            <a:xfrm flipV="1">
              <a:off x="327240" y="46749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97" name="Google Shape;177;p6"/>
            <p:cNvSpPr/>
            <p:nvPr/>
          </p:nvSpPr>
          <p:spPr>
            <a:xfrm flipV="1">
              <a:off x="327240" y="45057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98" name="Google Shape;178;p6"/>
            <p:cNvSpPr/>
            <p:nvPr/>
          </p:nvSpPr>
          <p:spPr>
            <a:xfrm flipV="1">
              <a:off x="327240" y="433692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99" name="Google Shape;179;p6"/>
            <p:cNvSpPr/>
            <p:nvPr/>
          </p:nvSpPr>
          <p:spPr>
            <a:xfrm flipV="1">
              <a:off x="327240" y="416772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00" name="Google Shape;180;p6"/>
            <p:cNvSpPr/>
            <p:nvPr/>
          </p:nvSpPr>
          <p:spPr>
            <a:xfrm flipV="1">
              <a:off x="327240" y="399888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01" name="Google Shape;181;p6"/>
            <p:cNvSpPr/>
            <p:nvPr/>
          </p:nvSpPr>
          <p:spPr>
            <a:xfrm flipV="1">
              <a:off x="501840" y="484380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02" name="Google Shape;182;p6"/>
            <p:cNvSpPr/>
            <p:nvPr/>
          </p:nvSpPr>
          <p:spPr>
            <a:xfrm flipV="1">
              <a:off x="501840" y="46749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03" name="Google Shape;183;p6"/>
            <p:cNvSpPr/>
            <p:nvPr/>
          </p:nvSpPr>
          <p:spPr>
            <a:xfrm flipV="1">
              <a:off x="501840" y="45057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04" name="Google Shape;184;p6"/>
            <p:cNvSpPr/>
            <p:nvPr/>
          </p:nvSpPr>
          <p:spPr>
            <a:xfrm flipV="1">
              <a:off x="671400" y="484380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05" name="Google Shape;185;p6"/>
            <p:cNvSpPr/>
            <p:nvPr/>
          </p:nvSpPr>
          <p:spPr>
            <a:xfrm flipV="1">
              <a:off x="671400" y="4674960"/>
              <a:ext cx="93600" cy="936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6800" bIns="4680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706" name="Google Shape;186;p6"/>
          <p:cNvGrpSpPr/>
          <p:nvPr/>
        </p:nvGrpSpPr>
        <p:grpSpPr>
          <a:xfrm>
            <a:off x="-714240" y="113400"/>
            <a:ext cx="1808280" cy="1616400"/>
            <a:chOff x="-714240" y="113400"/>
            <a:chExt cx="1808280" cy="1616400"/>
          </a:xfrm>
        </p:grpSpPr>
        <p:sp>
          <p:nvSpPr>
            <p:cNvPr id="707" name="Google Shape;187;p6"/>
            <p:cNvSpPr/>
            <p:nvPr/>
          </p:nvSpPr>
          <p:spPr>
            <a:xfrm>
              <a:off x="-695520" y="561960"/>
              <a:ext cx="1231920" cy="1149120"/>
            </a:xfrm>
            <a:custGeom>
              <a:avLst/>
              <a:gdLst>
                <a:gd name="textAreaLeft" fmla="*/ 0 w 1231920"/>
                <a:gd name="textAreaRight" fmla="*/ 1232280 w 1231920"/>
                <a:gd name="textAreaTop" fmla="*/ 0 h 1149120"/>
                <a:gd name="textAreaBottom" fmla="*/ 1149480 h 1149120"/>
              </a:gdLst>
              <a:ahLst/>
              <a:cxnLst/>
              <a:rect l="textAreaLeft" t="textAreaTop" r="textAreaRight" b="textAreaBottom"/>
              <a:pathLst>
                <a:path w="78603" h="73328">
                  <a:moveTo>
                    <a:pt x="0" y="73328"/>
                  </a:moveTo>
                  <a:lnTo>
                    <a:pt x="24478" y="48850"/>
                  </a:lnTo>
                  <a:lnTo>
                    <a:pt x="41781" y="48850"/>
                  </a:lnTo>
                  <a:lnTo>
                    <a:pt x="59295" y="31336"/>
                  </a:lnTo>
                  <a:lnTo>
                    <a:pt x="59295" y="19308"/>
                  </a:lnTo>
                  <a:lnTo>
                    <a:pt x="78603" y="0"/>
                  </a:lnTo>
                </a:path>
              </a:pathLst>
            </a:custGeom>
            <a:noFill/>
            <a:ln w="9525">
              <a:solidFill>
                <a:srgbClr val="006E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08" name="Google Shape;188;p6"/>
            <p:cNvSpPr/>
            <p:nvPr/>
          </p:nvSpPr>
          <p:spPr>
            <a:xfrm>
              <a:off x="-281520" y="172800"/>
              <a:ext cx="1315080" cy="1277280"/>
            </a:xfrm>
            <a:custGeom>
              <a:avLst/>
              <a:gdLst>
                <a:gd name="textAreaLeft" fmla="*/ 0 w 1315080"/>
                <a:gd name="textAreaRight" fmla="*/ 1315440 w 1315080"/>
                <a:gd name="textAreaTop" fmla="*/ 0 h 1277280"/>
                <a:gd name="textAreaBottom" fmla="*/ 1277640 h 1277280"/>
              </a:gdLst>
              <a:ahLst/>
              <a:cxnLst/>
              <a:rect l="textAreaLeft" t="textAreaTop" r="textAreaRight" b="textAreaBottom"/>
              <a:pathLst>
                <a:path w="83931" h="81505">
                  <a:moveTo>
                    <a:pt x="83931" y="0"/>
                  </a:moveTo>
                  <a:lnTo>
                    <a:pt x="63463" y="20468"/>
                  </a:lnTo>
                  <a:lnTo>
                    <a:pt x="63463" y="33340"/>
                  </a:lnTo>
                  <a:lnTo>
                    <a:pt x="43944" y="52859"/>
                  </a:lnTo>
                  <a:lnTo>
                    <a:pt x="28645" y="52859"/>
                  </a:lnTo>
                  <a:lnTo>
                    <a:pt x="0" y="81505"/>
                  </a:lnTo>
                </a:path>
              </a:pathLst>
            </a:custGeom>
            <a:noFill/>
            <a:ln w="9525">
              <a:solidFill>
                <a:srgbClr val="006E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09" name="Google Shape;189;p6"/>
            <p:cNvSpPr/>
            <p:nvPr/>
          </p:nvSpPr>
          <p:spPr>
            <a:xfrm>
              <a:off x="517680" y="501120"/>
              <a:ext cx="79920" cy="7992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8440" bIns="28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10" name="Google Shape;190;p6"/>
            <p:cNvSpPr/>
            <p:nvPr/>
          </p:nvSpPr>
          <p:spPr>
            <a:xfrm>
              <a:off x="1014120" y="113400"/>
              <a:ext cx="79920" cy="7992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8440" bIns="28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11" name="Google Shape;191;p6"/>
            <p:cNvSpPr/>
            <p:nvPr/>
          </p:nvSpPr>
          <p:spPr>
            <a:xfrm>
              <a:off x="-300960" y="1429560"/>
              <a:ext cx="39960" cy="3996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4040" bIns="140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12" name="Google Shape;192;p6"/>
            <p:cNvSpPr/>
            <p:nvPr/>
          </p:nvSpPr>
          <p:spPr>
            <a:xfrm>
              <a:off x="-714240" y="1689840"/>
              <a:ext cx="39960" cy="3996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4040" bIns="140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pic>
        <p:nvPicPr>
          <p:cNvPr id="713" name="Google Shape;193;p6"/>
          <p:cNvPicPr/>
          <p:nvPr/>
        </p:nvPicPr>
        <p:blipFill>
          <a:blip r:embed="rId4"/>
          <a:stretch/>
        </p:blipFill>
        <p:spPr>
          <a:xfrm>
            <a:off x="8056440" y="196560"/>
            <a:ext cx="2007000" cy="31824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/>
    <p:bodyStyle/>
    <p:otherStyle/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5" name="Google Shape;195;p7"/>
          <p:cNvPicPr/>
          <p:nvPr/>
        </p:nvPicPr>
        <p:blipFill>
          <a:blip r:embed="rId3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716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1048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717" name="Google Shape;198;p7"/>
          <p:cNvGrpSpPr/>
          <p:nvPr/>
        </p:nvGrpSpPr>
        <p:grpSpPr>
          <a:xfrm>
            <a:off x="463320" y="185400"/>
            <a:ext cx="8416080" cy="4746600"/>
            <a:chOff x="463320" y="185400"/>
            <a:chExt cx="8416080" cy="4746600"/>
          </a:xfrm>
        </p:grpSpPr>
        <p:sp>
          <p:nvSpPr>
            <p:cNvPr id="718" name="Google Shape;199;p7"/>
            <p:cNvSpPr/>
            <p:nvPr/>
          </p:nvSpPr>
          <p:spPr>
            <a:xfrm flipH="1">
              <a:off x="462960" y="16146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19" name="Google Shape;200;p7"/>
            <p:cNvSpPr/>
            <p:nvPr/>
          </p:nvSpPr>
          <p:spPr>
            <a:xfrm flipH="1">
              <a:off x="8801640" y="29196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20" name="Google Shape;201;p7"/>
            <p:cNvSpPr/>
            <p:nvPr/>
          </p:nvSpPr>
          <p:spPr>
            <a:xfrm flipH="1">
              <a:off x="6003000" y="1854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21" name="Google Shape;202;p7"/>
            <p:cNvSpPr/>
            <p:nvPr/>
          </p:nvSpPr>
          <p:spPr>
            <a:xfrm flipH="1">
              <a:off x="4752360" y="48546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722" name="Google Shape;203;p7"/>
          <p:cNvGrpSpPr/>
          <p:nvPr/>
        </p:nvGrpSpPr>
        <p:grpSpPr>
          <a:xfrm>
            <a:off x="-1089360" y="788760"/>
            <a:ext cx="11662920" cy="3565440"/>
            <a:chOff x="-1089360" y="788760"/>
            <a:chExt cx="11662920" cy="3565440"/>
          </a:xfrm>
        </p:grpSpPr>
        <p:grpSp>
          <p:nvGrpSpPr>
            <p:cNvPr id="723" name="Google Shape;204;p7"/>
            <p:cNvGrpSpPr/>
            <p:nvPr/>
          </p:nvGrpSpPr>
          <p:grpSpPr>
            <a:xfrm>
              <a:off x="8190360" y="788760"/>
              <a:ext cx="2383200" cy="2130480"/>
              <a:chOff x="8190360" y="788760"/>
              <a:chExt cx="2383200" cy="2130480"/>
            </a:xfrm>
          </p:grpSpPr>
          <p:sp>
            <p:nvSpPr>
              <p:cNvPr id="724" name="Google Shape;205;p7"/>
              <p:cNvSpPr/>
              <p:nvPr/>
            </p:nvSpPr>
            <p:spPr>
              <a:xfrm flipH="1">
                <a:off x="8925840" y="1380240"/>
                <a:ext cx="1623600" cy="1514520"/>
              </a:xfrm>
              <a:custGeom>
                <a:avLst/>
                <a:gdLst>
                  <a:gd name="textAreaLeft" fmla="*/ 360 w 1623600"/>
                  <a:gd name="textAreaRight" fmla="*/ 1624320 w 1623600"/>
                  <a:gd name="textAreaTop" fmla="*/ 0 h 1514520"/>
                  <a:gd name="textAreaBottom" fmla="*/ 1514880 h 1514520"/>
                </a:gdLst>
                <a:ahLst/>
                <a:cxnLst/>
                <a:rect l="textAreaLeft" t="textAreaTop" r="textAreaRight" b="textAreaBottom"/>
                <a:pathLst>
                  <a:path w="78603" h="73328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25" name="Google Shape;206;p7"/>
              <p:cNvSpPr/>
              <p:nvPr/>
            </p:nvSpPr>
            <p:spPr>
              <a:xfrm flipH="1">
                <a:off x="8269560" y="867240"/>
                <a:ext cx="1733760" cy="1683360"/>
              </a:xfrm>
              <a:custGeom>
                <a:avLst/>
                <a:gdLst>
                  <a:gd name="textAreaLeft" fmla="*/ 360 w 1733760"/>
                  <a:gd name="textAreaRight" fmla="*/ 1734480 w 1733760"/>
                  <a:gd name="textAreaTop" fmla="*/ 0 h 1683360"/>
                  <a:gd name="textAreaBottom" fmla="*/ 1683720 h 1683360"/>
                </a:gdLst>
                <a:ahLst/>
                <a:cxnLst/>
                <a:rect l="textAreaLeft" t="textAreaTop" r="textAreaRight" b="textAreaBottom"/>
                <a:pathLst>
                  <a:path w="83931" h="81505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26" name="Google Shape;207;p7"/>
              <p:cNvSpPr/>
              <p:nvPr/>
            </p:nvSpPr>
            <p:spPr>
              <a:xfrm flipH="1">
                <a:off x="8844840" y="129996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440" bIns="37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27" name="Google Shape;208;p7"/>
              <p:cNvSpPr/>
              <p:nvPr/>
            </p:nvSpPr>
            <p:spPr>
              <a:xfrm flipH="1">
                <a:off x="8190360" y="78876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440" bIns="37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28" name="Google Shape;209;p7"/>
              <p:cNvSpPr/>
              <p:nvPr/>
            </p:nvSpPr>
            <p:spPr>
              <a:xfrm flipH="1">
                <a:off x="9976680" y="252360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720" bIns="187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29" name="Google Shape;210;p7"/>
              <p:cNvSpPr/>
              <p:nvPr/>
            </p:nvSpPr>
            <p:spPr>
              <a:xfrm flipH="1">
                <a:off x="10521000" y="286668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720" bIns="187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730" name="Google Shape;211;p7"/>
            <p:cNvGrpSpPr/>
            <p:nvPr/>
          </p:nvGrpSpPr>
          <p:grpSpPr>
            <a:xfrm>
              <a:off x="-1089360" y="2223720"/>
              <a:ext cx="2382840" cy="2130480"/>
              <a:chOff x="-1089360" y="2223720"/>
              <a:chExt cx="2382840" cy="2130480"/>
            </a:xfrm>
          </p:grpSpPr>
          <p:sp>
            <p:nvSpPr>
              <p:cNvPr id="731" name="Google Shape;212;p7"/>
              <p:cNvSpPr/>
              <p:nvPr/>
            </p:nvSpPr>
            <p:spPr>
              <a:xfrm flipV="1">
                <a:off x="-1064880" y="2247840"/>
                <a:ext cx="1623600" cy="1514520"/>
              </a:xfrm>
              <a:custGeom>
                <a:avLst/>
                <a:gdLst>
                  <a:gd name="textAreaLeft" fmla="*/ 0 w 1623600"/>
                  <a:gd name="textAreaRight" fmla="*/ 1623960 w 1623600"/>
                  <a:gd name="textAreaTop" fmla="*/ -360 h 1514520"/>
                  <a:gd name="textAreaBottom" fmla="*/ 1514520 h 1514520"/>
                </a:gdLst>
                <a:ahLst/>
                <a:cxnLst/>
                <a:rect l="textAreaLeft" t="textAreaTop" r="textAreaRight" b="textAreaBottom"/>
                <a:pathLst>
                  <a:path w="78603" h="73328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32" name="Google Shape;213;p7"/>
              <p:cNvSpPr/>
              <p:nvPr/>
            </p:nvSpPr>
            <p:spPr>
              <a:xfrm flipV="1">
                <a:off x="-518760" y="2592360"/>
                <a:ext cx="1733760" cy="1683360"/>
              </a:xfrm>
              <a:custGeom>
                <a:avLst/>
                <a:gdLst>
                  <a:gd name="textAreaLeft" fmla="*/ 0 w 1733760"/>
                  <a:gd name="textAreaRight" fmla="*/ 1734120 w 1733760"/>
                  <a:gd name="textAreaTop" fmla="*/ 360 h 1683360"/>
                  <a:gd name="textAreaBottom" fmla="*/ 1684080 h 1683360"/>
                </a:gdLst>
                <a:ahLst/>
                <a:cxnLst/>
                <a:rect l="textAreaLeft" t="textAreaTop" r="textAreaRight" b="textAreaBottom"/>
                <a:pathLst>
                  <a:path w="83931" h="81505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33" name="Google Shape;214;p7"/>
              <p:cNvSpPr/>
              <p:nvPr/>
            </p:nvSpPr>
            <p:spPr>
              <a:xfrm flipV="1">
                <a:off x="533880" y="373788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440" bIns="37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34" name="Google Shape;215;p7"/>
              <p:cNvSpPr/>
              <p:nvPr/>
            </p:nvSpPr>
            <p:spPr>
              <a:xfrm flipV="1">
                <a:off x="1188360" y="424908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440" bIns="37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35" name="Google Shape;216;p7"/>
              <p:cNvSpPr/>
              <p:nvPr/>
            </p:nvSpPr>
            <p:spPr>
              <a:xfrm flipV="1">
                <a:off x="-545040" y="256680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720" bIns="187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36" name="Google Shape;217;p7"/>
              <p:cNvSpPr/>
              <p:nvPr/>
            </p:nvSpPr>
            <p:spPr>
              <a:xfrm flipV="1">
                <a:off x="-1089360" y="222372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720" bIns="187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737" name="Google Shape;218;p7"/>
          <p:cNvGrpSpPr/>
          <p:nvPr/>
        </p:nvGrpSpPr>
        <p:grpSpPr>
          <a:xfrm>
            <a:off x="0" y="0"/>
            <a:ext cx="9143280" cy="5143680"/>
            <a:chOff x="0" y="0"/>
            <a:chExt cx="9143280" cy="5143680"/>
          </a:xfrm>
        </p:grpSpPr>
        <p:sp>
          <p:nvSpPr>
            <p:cNvPr id="738" name="Google Shape;219;p7"/>
            <p:cNvSpPr/>
            <p:nvPr/>
          </p:nvSpPr>
          <p:spPr>
            <a:xfrm rot="10800000" flipH="1">
              <a:off x="-360" y="4644000"/>
              <a:ext cx="1904040" cy="499680"/>
            </a:xfrm>
            <a:custGeom>
              <a:avLst/>
              <a:gdLst>
                <a:gd name="textAreaLeft" fmla="*/ -360 w 1904040"/>
                <a:gd name="textAreaRight" fmla="*/ 1904040 w 1904040"/>
                <a:gd name="textAreaTop" fmla="*/ 0 h 499680"/>
                <a:gd name="textAreaBottom" fmla="*/ 500040 h 49968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39" name="Google Shape;220;p7"/>
            <p:cNvSpPr/>
            <p:nvPr/>
          </p:nvSpPr>
          <p:spPr>
            <a:xfrm flipH="1">
              <a:off x="7238880" y="0"/>
              <a:ext cx="1904040" cy="499680"/>
            </a:xfrm>
            <a:custGeom>
              <a:avLst/>
              <a:gdLst>
                <a:gd name="textAreaLeft" fmla="*/ -360 w 1904040"/>
                <a:gd name="textAreaRight" fmla="*/ 1904040 w 1904040"/>
                <a:gd name="textAreaTop" fmla="*/ 0 h 499680"/>
                <a:gd name="textAreaBottom" fmla="*/ 500040 h 49968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xStyles>
    <p:titleStyle/>
    <p:bodyStyle/>
    <p:otherStyle/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0" name="Google Shape;222;p8"/>
          <p:cNvPicPr/>
          <p:nvPr/>
        </p:nvPicPr>
        <p:blipFill>
          <a:blip r:embed="rId3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741" name="PlaceHolder 1"/>
          <p:cNvSpPr>
            <a:spLocks noGrp="1"/>
          </p:cNvSpPr>
          <p:nvPr>
            <p:ph type="title"/>
          </p:nvPr>
        </p:nvSpPr>
        <p:spPr>
          <a:xfrm>
            <a:off x="1969200" y="1783080"/>
            <a:ext cx="5204880" cy="1576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5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742" name="Google Shape;224;p8"/>
          <p:cNvGrpSpPr/>
          <p:nvPr/>
        </p:nvGrpSpPr>
        <p:grpSpPr>
          <a:xfrm>
            <a:off x="635400" y="428040"/>
            <a:ext cx="8065440" cy="4435560"/>
            <a:chOff x="635400" y="428040"/>
            <a:chExt cx="8065440" cy="4435560"/>
          </a:xfrm>
        </p:grpSpPr>
        <p:sp>
          <p:nvSpPr>
            <p:cNvPr id="743" name="Google Shape;225;p8"/>
            <p:cNvSpPr/>
            <p:nvPr/>
          </p:nvSpPr>
          <p:spPr>
            <a:xfrm rot="10800000">
              <a:off x="1575360" y="47862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44" name="Google Shape;226;p8"/>
            <p:cNvSpPr/>
            <p:nvPr/>
          </p:nvSpPr>
          <p:spPr>
            <a:xfrm>
              <a:off x="8623440" y="174132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45" name="Google Shape;227;p8"/>
            <p:cNvSpPr/>
            <p:nvPr/>
          </p:nvSpPr>
          <p:spPr>
            <a:xfrm>
              <a:off x="635400" y="336024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46" name="Google Shape;228;p8"/>
            <p:cNvSpPr/>
            <p:nvPr/>
          </p:nvSpPr>
          <p:spPr>
            <a:xfrm>
              <a:off x="4729320" y="42804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47" name="Google Shape;229;p8"/>
            <p:cNvSpPr/>
            <p:nvPr/>
          </p:nvSpPr>
          <p:spPr>
            <a:xfrm>
              <a:off x="5811120" y="462636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748" name="Google Shape;230;p8"/>
          <p:cNvGrpSpPr/>
          <p:nvPr/>
        </p:nvGrpSpPr>
        <p:grpSpPr>
          <a:xfrm>
            <a:off x="-524880" y="-182160"/>
            <a:ext cx="3482280" cy="3486960"/>
            <a:chOff x="-524880" y="-182160"/>
            <a:chExt cx="3482280" cy="3486960"/>
          </a:xfrm>
        </p:grpSpPr>
        <p:sp>
          <p:nvSpPr>
            <p:cNvPr id="749" name="Google Shape;231;p8"/>
            <p:cNvSpPr/>
            <p:nvPr/>
          </p:nvSpPr>
          <p:spPr>
            <a:xfrm>
              <a:off x="-120240" y="-76320"/>
              <a:ext cx="3077640" cy="298512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50" name="Google Shape;232;p8"/>
            <p:cNvSpPr/>
            <p:nvPr/>
          </p:nvSpPr>
          <p:spPr>
            <a:xfrm>
              <a:off x="-141840" y="-182160"/>
              <a:ext cx="1891800" cy="1502640"/>
            </a:xfrm>
            <a:custGeom>
              <a:avLst/>
              <a:gdLst>
                <a:gd name="textAreaLeft" fmla="*/ 0 w 1891800"/>
                <a:gd name="textAreaRight" fmla="*/ 189216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751" name="Google Shape;233;p8"/>
            <p:cNvGrpSpPr/>
            <p:nvPr/>
          </p:nvGrpSpPr>
          <p:grpSpPr>
            <a:xfrm>
              <a:off x="-456120" y="99000"/>
              <a:ext cx="3153240" cy="939960"/>
              <a:chOff x="-456120" y="99000"/>
              <a:chExt cx="3153240" cy="939960"/>
            </a:xfrm>
          </p:grpSpPr>
          <p:sp>
            <p:nvSpPr>
              <p:cNvPr id="752" name="Google Shape;234;p8"/>
              <p:cNvSpPr/>
              <p:nvPr/>
            </p:nvSpPr>
            <p:spPr>
              <a:xfrm>
                <a:off x="-456120" y="99000"/>
                <a:ext cx="3153240" cy="937080"/>
              </a:xfrm>
              <a:custGeom>
                <a:avLst/>
                <a:gdLst>
                  <a:gd name="textAreaLeft" fmla="*/ 0 w 3153240"/>
                  <a:gd name="textAreaRight" fmla="*/ 3153600 w 3153240"/>
                  <a:gd name="textAreaTop" fmla="*/ 0 h 937080"/>
                  <a:gd name="textAreaBottom" fmla="*/ 937440 h 937080"/>
                </a:gdLst>
                <a:ahLst/>
                <a:cxnLst/>
                <a:rect l="textAreaLeft" t="textAreaTop" r="textAreaRight" b="textAreaBottom"/>
                <a:pathLst>
                  <a:path w="1064" h="315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53" name="Google Shape;235;p8"/>
              <p:cNvSpPr/>
              <p:nvPr/>
            </p:nvSpPr>
            <p:spPr>
              <a:xfrm>
                <a:off x="-114120" y="640080"/>
                <a:ext cx="1821600" cy="398880"/>
              </a:xfrm>
              <a:custGeom>
                <a:avLst/>
                <a:gdLst>
                  <a:gd name="textAreaLeft" fmla="*/ 0 w 1821600"/>
                  <a:gd name="textAreaRight" fmla="*/ 1821960 w 1821600"/>
                  <a:gd name="textAreaTop" fmla="*/ 0 h 398880"/>
                  <a:gd name="textAreaBottom" fmla="*/ 399240 h 398880"/>
                </a:gdLst>
                <a:ahLst/>
                <a:cxnLst/>
                <a:rect l="textAreaLeft" t="textAreaTop" r="textAreaRight" b="textAreaBottom"/>
                <a:pathLst>
                  <a:path w="622" h="135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54" name="Google Shape;236;p8"/>
              <p:cNvSpPr/>
              <p:nvPr/>
            </p:nvSpPr>
            <p:spPr>
              <a:xfrm>
                <a:off x="-114120" y="536400"/>
                <a:ext cx="2067480" cy="399600"/>
              </a:xfrm>
              <a:custGeom>
                <a:avLst/>
                <a:gdLst>
                  <a:gd name="textAreaLeft" fmla="*/ 0 w 2067480"/>
                  <a:gd name="textAreaRight" fmla="*/ 2067840 w 2067480"/>
                  <a:gd name="textAreaTop" fmla="*/ 0 h 399600"/>
                  <a:gd name="textAreaBottom" fmla="*/ 399960 h 399600"/>
                </a:gdLst>
                <a:ahLst/>
                <a:cxnLst/>
                <a:rect l="textAreaLeft" t="textAreaTop" r="textAreaRight" b="textAreaBottom"/>
                <a:pathLst>
                  <a:path w="706" h="135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55" name="Google Shape;237;p8"/>
              <p:cNvSpPr/>
              <p:nvPr/>
            </p:nvSpPr>
            <p:spPr>
              <a:xfrm>
                <a:off x="1684080" y="619560"/>
                <a:ext cx="46800" cy="4680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0 h 46800"/>
                  <a:gd name="textAreaBottom" fmla="*/ 47160 h 46800"/>
                </a:gdLst>
                <a:ahLst/>
                <a:cxnLst/>
                <a:rect l="textAreaLeft" t="textAreaTop" r="textAreaRight" b="textAreaBottom"/>
                <a:pathLst>
                  <a:path w="16" h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400" bIns="234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56" name="Google Shape;238;p8"/>
              <p:cNvSpPr/>
              <p:nvPr/>
            </p:nvSpPr>
            <p:spPr>
              <a:xfrm>
                <a:off x="1930320" y="515520"/>
                <a:ext cx="49680" cy="49680"/>
              </a:xfrm>
              <a:custGeom>
                <a:avLst/>
                <a:gdLst>
                  <a:gd name="textAreaLeft" fmla="*/ 0 w 49680"/>
                  <a:gd name="textAreaRight" fmla="*/ 50040 w 49680"/>
                  <a:gd name="textAreaTop" fmla="*/ 0 h 49680"/>
                  <a:gd name="textAreaBottom" fmla="*/ 50040 h 49680"/>
                </a:gdLst>
                <a:ahLst/>
                <a:cxnLst/>
                <a:rect l="textAreaLeft" t="textAreaTop" r="textAreaRight" b="textAreaBottom"/>
                <a:pathLst>
                  <a:path w="17" h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757" name="Google Shape;239;p8"/>
            <p:cNvGrpSpPr/>
            <p:nvPr/>
          </p:nvGrpSpPr>
          <p:grpSpPr>
            <a:xfrm>
              <a:off x="-524880" y="902520"/>
              <a:ext cx="2588040" cy="2402280"/>
              <a:chOff x="-524880" y="902520"/>
              <a:chExt cx="2588040" cy="2402280"/>
            </a:xfrm>
          </p:grpSpPr>
          <p:sp>
            <p:nvSpPr>
              <p:cNvPr id="758" name="Google Shape;240;p8"/>
              <p:cNvSpPr/>
              <p:nvPr/>
            </p:nvSpPr>
            <p:spPr>
              <a:xfrm rot="10800000">
                <a:off x="-361800" y="902520"/>
                <a:ext cx="2424960" cy="2402280"/>
              </a:xfrm>
              <a:custGeom>
                <a:avLst/>
                <a:gdLst>
                  <a:gd name="textAreaLeft" fmla="*/ 0 w 2424960"/>
                  <a:gd name="textAreaRight" fmla="*/ 2425320 w 2424960"/>
                  <a:gd name="textAreaTop" fmla="*/ 0 h 2402280"/>
                  <a:gd name="textAreaBottom" fmla="*/ 2402640 h 2402280"/>
                </a:gdLst>
                <a:ahLst/>
                <a:cxnLst/>
                <a:rect l="textAreaLeft" t="textAreaTop" r="textAreaRight" b="textAreaBottom"/>
                <a:pathLst>
                  <a:path w="2325" h="2303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59" name="Google Shape;241;p8"/>
              <p:cNvSpPr/>
              <p:nvPr/>
            </p:nvSpPr>
            <p:spPr>
              <a:xfrm rot="10800000">
                <a:off x="-446760" y="1280160"/>
                <a:ext cx="2047320" cy="2024640"/>
              </a:xfrm>
              <a:custGeom>
                <a:avLst/>
                <a:gdLst>
                  <a:gd name="textAreaLeft" fmla="*/ 0 w 2047320"/>
                  <a:gd name="textAreaRight" fmla="*/ 2047680 w 2047320"/>
                  <a:gd name="textAreaTop" fmla="*/ 0 h 2024640"/>
                  <a:gd name="textAreaBottom" fmla="*/ 2025000 h 2024640"/>
                </a:gdLst>
                <a:ahLst/>
                <a:cxnLst/>
                <a:rect l="textAreaLeft" t="textAreaTop" r="textAreaRight" b="textAreaBottom"/>
                <a:pathLst>
                  <a:path w="1963" h="1941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60" name="Google Shape;242;p8"/>
              <p:cNvSpPr/>
              <p:nvPr/>
            </p:nvSpPr>
            <p:spPr>
              <a:xfrm rot="10800000">
                <a:off x="-524880" y="1484640"/>
                <a:ext cx="1839960" cy="1820160"/>
              </a:xfrm>
              <a:custGeom>
                <a:avLst/>
                <a:gdLst>
                  <a:gd name="textAreaLeft" fmla="*/ 0 w 1839960"/>
                  <a:gd name="textAreaRight" fmla="*/ 1840320 w 1839960"/>
                  <a:gd name="textAreaTop" fmla="*/ 0 h 1820160"/>
                  <a:gd name="textAreaBottom" fmla="*/ 1820520 h 1820160"/>
                </a:gdLst>
                <a:ahLst/>
                <a:cxnLst/>
                <a:rect l="textAreaLeft" t="textAreaTop" r="textAreaRight" b="textAreaBottom"/>
                <a:pathLst>
                  <a:path w="1764" h="1745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761" name="Google Shape;243;p8"/>
          <p:cNvGrpSpPr/>
          <p:nvPr/>
        </p:nvGrpSpPr>
        <p:grpSpPr>
          <a:xfrm>
            <a:off x="6131160" y="1867320"/>
            <a:ext cx="3498480" cy="3537000"/>
            <a:chOff x="6131160" y="1867320"/>
            <a:chExt cx="3498480" cy="3537000"/>
          </a:xfrm>
        </p:grpSpPr>
        <p:sp>
          <p:nvSpPr>
            <p:cNvPr id="762" name="Google Shape;244;p8"/>
            <p:cNvSpPr/>
            <p:nvPr/>
          </p:nvSpPr>
          <p:spPr>
            <a:xfrm rot="10800000">
              <a:off x="6131160" y="2313000"/>
              <a:ext cx="3077640" cy="298512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63" name="Google Shape;245;p8"/>
            <p:cNvSpPr/>
            <p:nvPr/>
          </p:nvSpPr>
          <p:spPr>
            <a:xfrm rot="10800000">
              <a:off x="7338600" y="3901680"/>
              <a:ext cx="1891800" cy="1502640"/>
            </a:xfrm>
            <a:custGeom>
              <a:avLst/>
              <a:gdLst>
                <a:gd name="textAreaLeft" fmla="*/ 0 w 1891800"/>
                <a:gd name="textAreaRight" fmla="*/ 189216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764" name="Google Shape;246;p8"/>
            <p:cNvGrpSpPr/>
            <p:nvPr/>
          </p:nvGrpSpPr>
          <p:grpSpPr>
            <a:xfrm>
              <a:off x="6446880" y="3923280"/>
              <a:ext cx="3153240" cy="940320"/>
              <a:chOff x="6446880" y="3923280"/>
              <a:chExt cx="3153240" cy="940320"/>
            </a:xfrm>
          </p:grpSpPr>
          <p:sp>
            <p:nvSpPr>
              <p:cNvPr id="765" name="Google Shape;247;p8"/>
              <p:cNvSpPr/>
              <p:nvPr/>
            </p:nvSpPr>
            <p:spPr>
              <a:xfrm rot="10800000">
                <a:off x="6446880" y="3926520"/>
                <a:ext cx="3153240" cy="937080"/>
              </a:xfrm>
              <a:custGeom>
                <a:avLst/>
                <a:gdLst>
                  <a:gd name="textAreaLeft" fmla="*/ 0 w 3153240"/>
                  <a:gd name="textAreaRight" fmla="*/ 3153600 w 3153240"/>
                  <a:gd name="textAreaTop" fmla="*/ 0 h 937080"/>
                  <a:gd name="textAreaBottom" fmla="*/ 937440 h 937080"/>
                </a:gdLst>
                <a:ahLst/>
                <a:cxnLst/>
                <a:rect l="textAreaLeft" t="textAreaTop" r="textAreaRight" b="textAreaBottom"/>
                <a:pathLst>
                  <a:path w="1064" h="315">
                    <a:moveTo>
                      <a:pt x="1051" y="0"/>
                    </a:moveTo>
                    <a:cubicBezTo>
                      <a:pt x="1044" y="0"/>
                      <a:pt x="1038" y="5"/>
                      <a:pt x="1038" y="12"/>
                    </a:cubicBezTo>
                    <a:cubicBezTo>
                      <a:pt x="458" y="12"/>
                      <a:pt x="458" y="12"/>
                      <a:pt x="458" y="12"/>
                    </a:cubicBezTo>
                    <a:cubicBezTo>
                      <a:pt x="435" y="12"/>
                      <a:pt x="414" y="21"/>
                      <a:pt x="397" y="37"/>
                    </a:cubicBezTo>
                    <a:cubicBezTo>
                      <a:pt x="360" y="74"/>
                      <a:pt x="360" y="74"/>
                      <a:pt x="360" y="74"/>
                    </a:cubicBezTo>
                    <a:cubicBezTo>
                      <a:pt x="307" y="74"/>
                      <a:pt x="307" y="74"/>
                      <a:pt x="307" y="74"/>
                    </a:cubicBezTo>
                    <a:cubicBezTo>
                      <a:pt x="284" y="74"/>
                      <a:pt x="263" y="83"/>
                      <a:pt x="246" y="99"/>
                    </a:cubicBezTo>
                    <a:cubicBezTo>
                      <a:pt x="58" y="288"/>
                      <a:pt x="58" y="288"/>
                      <a:pt x="58" y="288"/>
                    </a:cubicBezTo>
                    <a:cubicBezTo>
                      <a:pt x="43" y="303"/>
                      <a:pt x="22" y="312"/>
                      <a:pt x="0" y="312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116" y="315"/>
                      <a:pt x="116" y="315"/>
                      <a:pt x="116" y="315"/>
                    </a:cubicBezTo>
                    <a:cubicBezTo>
                      <a:pt x="116" y="312"/>
                      <a:pt x="116" y="312"/>
                      <a:pt x="116" y="312"/>
                    </a:cubicBezTo>
                    <a:cubicBezTo>
                      <a:pt x="23" y="312"/>
                      <a:pt x="23" y="312"/>
                      <a:pt x="23" y="312"/>
                    </a:cubicBezTo>
                    <a:cubicBezTo>
                      <a:pt x="37" y="308"/>
                      <a:pt x="50" y="300"/>
                      <a:pt x="61" y="290"/>
                    </a:cubicBezTo>
                    <a:cubicBezTo>
                      <a:pt x="249" y="102"/>
                      <a:pt x="249" y="102"/>
                      <a:pt x="249" y="102"/>
                    </a:cubicBezTo>
                    <a:cubicBezTo>
                      <a:pt x="264" y="86"/>
                      <a:pt x="285" y="77"/>
                      <a:pt x="307" y="77"/>
                    </a:cubicBezTo>
                    <a:cubicBezTo>
                      <a:pt x="357" y="77"/>
                      <a:pt x="357" y="77"/>
                      <a:pt x="357" y="77"/>
                    </a:cubicBezTo>
                    <a:cubicBezTo>
                      <a:pt x="209" y="225"/>
                      <a:pt x="209" y="225"/>
                      <a:pt x="209" y="225"/>
                    </a:cubicBezTo>
                    <a:cubicBezTo>
                      <a:pt x="194" y="241"/>
                      <a:pt x="173" y="249"/>
                      <a:pt x="151" y="249"/>
                    </a:cubicBezTo>
                    <a:cubicBezTo>
                      <a:pt x="116" y="249"/>
                      <a:pt x="116" y="249"/>
                      <a:pt x="116" y="249"/>
                    </a:cubicBezTo>
                    <a:cubicBezTo>
                      <a:pt x="116" y="252"/>
                      <a:pt x="116" y="252"/>
                      <a:pt x="116" y="252"/>
                    </a:cubicBezTo>
                    <a:cubicBezTo>
                      <a:pt x="151" y="252"/>
                      <a:pt x="151" y="252"/>
                      <a:pt x="151" y="252"/>
                    </a:cubicBezTo>
                    <a:cubicBezTo>
                      <a:pt x="174" y="252"/>
                      <a:pt x="195" y="243"/>
                      <a:pt x="212" y="227"/>
                    </a:cubicBezTo>
                    <a:cubicBezTo>
                      <a:pt x="361" y="77"/>
                      <a:pt x="361" y="77"/>
                      <a:pt x="361" y="77"/>
                    </a:cubicBezTo>
                    <a:cubicBezTo>
                      <a:pt x="887" y="77"/>
                      <a:pt x="887" y="77"/>
                      <a:pt x="887" y="77"/>
                    </a:cubicBezTo>
                    <a:cubicBezTo>
                      <a:pt x="888" y="84"/>
                      <a:pt x="893" y="89"/>
                      <a:pt x="900" y="89"/>
                    </a:cubicBezTo>
                    <a:cubicBezTo>
                      <a:pt x="907" y="89"/>
                      <a:pt x="913" y="83"/>
                      <a:pt x="913" y="76"/>
                    </a:cubicBezTo>
                    <a:cubicBezTo>
                      <a:pt x="913" y="68"/>
                      <a:pt x="907" y="62"/>
                      <a:pt x="900" y="62"/>
                    </a:cubicBezTo>
                    <a:cubicBezTo>
                      <a:pt x="893" y="62"/>
                      <a:pt x="888" y="68"/>
                      <a:pt x="887" y="74"/>
                    </a:cubicBezTo>
                    <a:cubicBezTo>
                      <a:pt x="365" y="74"/>
                      <a:pt x="365" y="74"/>
                      <a:pt x="365" y="74"/>
                    </a:cubicBezTo>
                    <a:cubicBezTo>
                      <a:pt x="400" y="39"/>
                      <a:pt x="400" y="39"/>
                      <a:pt x="400" y="39"/>
                    </a:cubicBezTo>
                    <a:cubicBezTo>
                      <a:pt x="415" y="23"/>
                      <a:pt x="436" y="15"/>
                      <a:pt x="458" y="15"/>
                    </a:cubicBezTo>
                    <a:cubicBezTo>
                      <a:pt x="1038" y="15"/>
                      <a:pt x="1038" y="15"/>
                      <a:pt x="1038" y="15"/>
                    </a:cubicBezTo>
                    <a:cubicBezTo>
                      <a:pt x="1038" y="21"/>
                      <a:pt x="1044" y="27"/>
                      <a:pt x="1051" y="27"/>
                    </a:cubicBezTo>
                    <a:cubicBezTo>
                      <a:pt x="1058" y="27"/>
                      <a:pt x="1064" y="21"/>
                      <a:pt x="1064" y="13"/>
                    </a:cubicBezTo>
                    <a:cubicBezTo>
                      <a:pt x="1064" y="6"/>
                      <a:pt x="1058" y="0"/>
                      <a:pt x="1051" y="0"/>
                    </a:cubicBezTo>
                    <a:close/>
                    <a:moveTo>
                      <a:pt x="900" y="66"/>
                    </a:moveTo>
                    <a:cubicBezTo>
                      <a:pt x="905" y="66"/>
                      <a:pt x="909" y="71"/>
                      <a:pt x="909" y="76"/>
                    </a:cubicBezTo>
                    <a:cubicBezTo>
                      <a:pt x="909" y="81"/>
                      <a:pt x="905" y="85"/>
                      <a:pt x="900" y="85"/>
                    </a:cubicBezTo>
                    <a:cubicBezTo>
                      <a:pt x="895" y="85"/>
                      <a:pt x="892" y="82"/>
                      <a:pt x="891" y="77"/>
                    </a:cubicBezTo>
                    <a:cubicBezTo>
                      <a:pt x="900" y="77"/>
                      <a:pt x="900" y="77"/>
                      <a:pt x="900" y="77"/>
                    </a:cubicBezTo>
                    <a:cubicBezTo>
                      <a:pt x="900" y="74"/>
                      <a:pt x="900" y="74"/>
                      <a:pt x="900" y="74"/>
                    </a:cubicBezTo>
                    <a:cubicBezTo>
                      <a:pt x="891" y="74"/>
                      <a:pt x="891" y="74"/>
                      <a:pt x="891" y="74"/>
                    </a:cubicBezTo>
                    <a:cubicBezTo>
                      <a:pt x="892" y="70"/>
                      <a:pt x="895" y="66"/>
                      <a:pt x="900" y="66"/>
                    </a:cubicBezTo>
                    <a:close/>
                    <a:moveTo>
                      <a:pt x="1051" y="23"/>
                    </a:moveTo>
                    <a:cubicBezTo>
                      <a:pt x="1046" y="23"/>
                      <a:pt x="1042" y="19"/>
                      <a:pt x="1042" y="15"/>
                    </a:cubicBezTo>
                    <a:cubicBezTo>
                      <a:pt x="1051" y="15"/>
                      <a:pt x="1051" y="15"/>
                      <a:pt x="1051" y="15"/>
                    </a:cubicBezTo>
                    <a:cubicBezTo>
                      <a:pt x="1051" y="12"/>
                      <a:pt x="1051" y="12"/>
                      <a:pt x="1051" y="12"/>
                    </a:cubicBezTo>
                    <a:cubicBezTo>
                      <a:pt x="1042" y="12"/>
                      <a:pt x="1042" y="12"/>
                      <a:pt x="1042" y="12"/>
                    </a:cubicBezTo>
                    <a:cubicBezTo>
                      <a:pt x="1042" y="7"/>
                      <a:pt x="1046" y="4"/>
                      <a:pt x="1051" y="4"/>
                    </a:cubicBezTo>
                    <a:cubicBezTo>
                      <a:pt x="1056" y="4"/>
                      <a:pt x="1060" y="8"/>
                      <a:pt x="1060" y="13"/>
                    </a:cubicBezTo>
                    <a:cubicBezTo>
                      <a:pt x="1060" y="18"/>
                      <a:pt x="1056" y="23"/>
                      <a:pt x="1051" y="23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66" name="Google Shape;248;p8"/>
              <p:cNvSpPr/>
              <p:nvPr/>
            </p:nvSpPr>
            <p:spPr>
              <a:xfrm rot="10800000">
                <a:off x="7436520" y="3923280"/>
                <a:ext cx="1821600" cy="398880"/>
              </a:xfrm>
              <a:custGeom>
                <a:avLst/>
                <a:gdLst>
                  <a:gd name="textAreaLeft" fmla="*/ 0 w 1821600"/>
                  <a:gd name="textAreaRight" fmla="*/ 1821960 w 1821600"/>
                  <a:gd name="textAreaTop" fmla="*/ 0 h 398880"/>
                  <a:gd name="textAreaBottom" fmla="*/ 399240 h 398880"/>
                </a:gdLst>
                <a:ahLst/>
                <a:cxnLst/>
                <a:rect l="textAreaLeft" t="textAreaTop" r="textAreaRight" b="textAreaBottom"/>
                <a:pathLst>
                  <a:path w="622" h="135">
                    <a:moveTo>
                      <a:pt x="175" y="100"/>
                    </a:moveTo>
                    <a:cubicBezTo>
                      <a:pt x="172" y="100"/>
                      <a:pt x="172" y="100"/>
                      <a:pt x="172" y="100"/>
                    </a:cubicBezTo>
                    <a:cubicBezTo>
                      <a:pt x="153" y="119"/>
                      <a:pt x="153" y="119"/>
                      <a:pt x="153" y="119"/>
                    </a:cubicBezTo>
                    <a:cubicBezTo>
                      <a:pt x="144" y="128"/>
                      <a:pt x="132" y="133"/>
                      <a:pt x="120" y="133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20" y="135"/>
                      <a:pt x="120" y="135"/>
                      <a:pt x="120" y="135"/>
                    </a:cubicBezTo>
                    <a:cubicBezTo>
                      <a:pt x="133" y="135"/>
                      <a:pt x="145" y="130"/>
                      <a:pt x="154" y="120"/>
                    </a:cubicBezTo>
                    <a:cubicBezTo>
                      <a:pt x="175" y="100"/>
                      <a:pt x="175" y="100"/>
                      <a:pt x="175" y="100"/>
                    </a:cubicBezTo>
                    <a:moveTo>
                      <a:pt x="321" y="0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79" y="0"/>
                      <a:pt x="267" y="5"/>
                      <a:pt x="258" y="14"/>
                    </a:cubicBezTo>
                    <a:cubicBezTo>
                      <a:pt x="174" y="98"/>
                      <a:pt x="174" y="98"/>
                      <a:pt x="174" y="98"/>
                    </a:cubicBezTo>
                    <a:cubicBezTo>
                      <a:pt x="176" y="98"/>
                      <a:pt x="176" y="98"/>
                      <a:pt x="176" y="98"/>
                    </a:cubicBezTo>
                    <a:cubicBezTo>
                      <a:pt x="259" y="16"/>
                      <a:pt x="259" y="16"/>
                      <a:pt x="259" y="16"/>
                    </a:cubicBezTo>
                    <a:cubicBezTo>
                      <a:pt x="268" y="7"/>
                      <a:pt x="279" y="2"/>
                      <a:pt x="292" y="2"/>
                    </a:cubicBezTo>
                    <a:cubicBezTo>
                      <a:pt x="319" y="2"/>
                      <a:pt x="319" y="2"/>
                      <a:pt x="319" y="2"/>
                    </a:cubicBezTo>
                    <a:cubicBezTo>
                      <a:pt x="321" y="0"/>
                      <a:pt x="321" y="0"/>
                      <a:pt x="321" y="0"/>
                    </a:cubicBezTo>
                    <a:moveTo>
                      <a:pt x="622" y="0"/>
                    </a:moveTo>
                    <a:cubicBezTo>
                      <a:pt x="323" y="0"/>
                      <a:pt x="323" y="0"/>
                      <a:pt x="323" y="0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622" y="2"/>
                      <a:pt x="622" y="2"/>
                      <a:pt x="622" y="2"/>
                    </a:cubicBezTo>
                    <a:cubicBezTo>
                      <a:pt x="622" y="0"/>
                      <a:pt x="622" y="0"/>
                      <a:pt x="622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67" name="Google Shape;249;p8"/>
              <p:cNvSpPr/>
              <p:nvPr/>
            </p:nvSpPr>
            <p:spPr>
              <a:xfrm rot="10800000">
                <a:off x="7190640" y="4026600"/>
                <a:ext cx="2067480" cy="399600"/>
              </a:xfrm>
              <a:custGeom>
                <a:avLst/>
                <a:gdLst>
                  <a:gd name="textAreaLeft" fmla="*/ 0 w 2067480"/>
                  <a:gd name="textAreaRight" fmla="*/ 2067840 w 2067480"/>
                  <a:gd name="textAreaTop" fmla="*/ 0 h 399600"/>
                  <a:gd name="textAreaBottom" fmla="*/ 399960 h 399600"/>
                </a:gdLst>
                <a:ahLst/>
                <a:cxnLst/>
                <a:rect l="textAreaLeft" t="textAreaTop" r="textAreaRight" b="textAreaBottom"/>
                <a:pathLst>
                  <a:path w="706" h="135">
                    <a:moveTo>
                      <a:pt x="174" y="133"/>
                    </a:move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35"/>
                      <a:pt x="0" y="135"/>
                      <a:pt x="0" y="135"/>
                    </a:cubicBezTo>
                    <a:cubicBezTo>
                      <a:pt x="172" y="135"/>
                      <a:pt x="172" y="135"/>
                      <a:pt x="172" y="135"/>
                    </a:cubicBezTo>
                    <a:cubicBezTo>
                      <a:pt x="174" y="133"/>
                      <a:pt x="174" y="133"/>
                      <a:pt x="174" y="133"/>
                    </a:cubicBezTo>
                    <a:moveTo>
                      <a:pt x="322" y="37"/>
                    </a:moveTo>
                    <a:cubicBezTo>
                      <a:pt x="319" y="37"/>
                      <a:pt x="319" y="37"/>
                      <a:pt x="319" y="37"/>
                    </a:cubicBezTo>
                    <a:cubicBezTo>
                      <a:pt x="237" y="119"/>
                      <a:pt x="237" y="119"/>
                      <a:pt x="237" y="119"/>
                    </a:cubicBezTo>
                    <a:cubicBezTo>
                      <a:pt x="228" y="128"/>
                      <a:pt x="216" y="133"/>
                      <a:pt x="204" y="133"/>
                    </a:cubicBezTo>
                    <a:cubicBezTo>
                      <a:pt x="176" y="133"/>
                      <a:pt x="176" y="133"/>
                      <a:pt x="176" y="133"/>
                    </a:cubicBezTo>
                    <a:cubicBezTo>
                      <a:pt x="175" y="135"/>
                      <a:pt x="175" y="135"/>
                      <a:pt x="175" y="135"/>
                    </a:cubicBezTo>
                    <a:cubicBezTo>
                      <a:pt x="204" y="135"/>
                      <a:pt x="204" y="135"/>
                      <a:pt x="204" y="135"/>
                    </a:cubicBezTo>
                    <a:cubicBezTo>
                      <a:pt x="217" y="135"/>
                      <a:pt x="229" y="130"/>
                      <a:pt x="238" y="121"/>
                    </a:cubicBezTo>
                    <a:cubicBezTo>
                      <a:pt x="322" y="37"/>
                      <a:pt x="322" y="37"/>
                      <a:pt x="322" y="37"/>
                    </a:cubicBezTo>
                    <a:moveTo>
                      <a:pt x="706" y="0"/>
                    </a:moveTo>
                    <a:cubicBezTo>
                      <a:pt x="376" y="0"/>
                      <a:pt x="376" y="0"/>
                      <a:pt x="376" y="0"/>
                    </a:cubicBezTo>
                    <a:cubicBezTo>
                      <a:pt x="363" y="0"/>
                      <a:pt x="351" y="5"/>
                      <a:pt x="342" y="14"/>
                    </a:cubicBezTo>
                    <a:cubicBezTo>
                      <a:pt x="321" y="35"/>
                      <a:pt x="321" y="35"/>
                      <a:pt x="321" y="35"/>
                    </a:cubicBezTo>
                    <a:cubicBezTo>
                      <a:pt x="323" y="35"/>
                      <a:pt x="323" y="35"/>
                      <a:pt x="323" y="35"/>
                    </a:cubicBezTo>
                    <a:cubicBezTo>
                      <a:pt x="343" y="16"/>
                      <a:pt x="343" y="16"/>
                      <a:pt x="343" y="16"/>
                    </a:cubicBezTo>
                    <a:cubicBezTo>
                      <a:pt x="352" y="7"/>
                      <a:pt x="363" y="2"/>
                      <a:pt x="376" y="2"/>
                    </a:cubicBezTo>
                    <a:cubicBezTo>
                      <a:pt x="706" y="2"/>
                      <a:pt x="706" y="2"/>
                      <a:pt x="706" y="2"/>
                    </a:cubicBezTo>
                    <a:cubicBezTo>
                      <a:pt x="706" y="0"/>
                      <a:pt x="706" y="0"/>
                      <a:pt x="706" y="0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68" name="Google Shape;250;p8"/>
              <p:cNvSpPr/>
              <p:nvPr/>
            </p:nvSpPr>
            <p:spPr>
              <a:xfrm rot="10800000">
                <a:off x="7413120" y="4296240"/>
                <a:ext cx="46800" cy="4680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0 h 46800"/>
                  <a:gd name="textAreaBottom" fmla="*/ 47160 h 46800"/>
                </a:gdLst>
                <a:ahLst/>
                <a:cxnLst/>
                <a:rect l="textAreaLeft" t="textAreaTop" r="textAreaRight" b="textAreaBottom"/>
                <a:pathLst>
                  <a:path w="16" h="16">
                    <a:moveTo>
                      <a:pt x="8" y="16"/>
                    </a:move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3" y="0"/>
                      <a:pt x="16" y="3"/>
                      <a:pt x="16" y="8"/>
                    </a:cubicBezTo>
                    <a:cubicBezTo>
                      <a:pt x="16" y="13"/>
                      <a:pt x="13" y="16"/>
                      <a:pt x="8" y="16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2"/>
                      <a:pt x="8" y="12"/>
                    </a:cubicBezTo>
                    <a:cubicBezTo>
                      <a:pt x="10" y="12"/>
                      <a:pt x="12" y="11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400" bIns="234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69" name="Google Shape;251;p8"/>
              <p:cNvSpPr/>
              <p:nvPr/>
            </p:nvSpPr>
            <p:spPr>
              <a:xfrm rot="10800000">
                <a:off x="7164000" y="4397040"/>
                <a:ext cx="49680" cy="49680"/>
              </a:xfrm>
              <a:custGeom>
                <a:avLst/>
                <a:gdLst>
                  <a:gd name="textAreaLeft" fmla="*/ 0 w 49680"/>
                  <a:gd name="textAreaRight" fmla="*/ 50040 w 49680"/>
                  <a:gd name="textAreaTop" fmla="*/ 0 h 49680"/>
                  <a:gd name="textAreaBottom" fmla="*/ 50040 h 49680"/>
                </a:gdLst>
                <a:ahLst/>
                <a:cxnLst/>
                <a:rect l="textAreaLeft" t="textAreaTop" r="textAreaRight" b="textAreaBottom"/>
                <a:pathLst>
                  <a:path w="17" h="17">
                    <a:moveTo>
                      <a:pt x="8" y="17"/>
                    </a:move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1"/>
                      <a:pt x="6" y="13"/>
                      <a:pt x="8" y="13"/>
                    </a:cubicBezTo>
                    <a:cubicBezTo>
                      <a:pt x="11" y="13"/>
                      <a:pt x="13" y="11"/>
                      <a:pt x="13" y="8"/>
                    </a:cubicBezTo>
                    <a:cubicBezTo>
                      <a:pt x="13" y="6"/>
                      <a:pt x="11" y="4"/>
                      <a:pt x="8" y="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770" name="Google Shape;252;p8"/>
            <p:cNvGrpSpPr/>
            <p:nvPr/>
          </p:nvGrpSpPr>
          <p:grpSpPr>
            <a:xfrm>
              <a:off x="7041600" y="1867320"/>
              <a:ext cx="2588040" cy="2402280"/>
              <a:chOff x="7041600" y="1867320"/>
              <a:chExt cx="2588040" cy="2402280"/>
            </a:xfrm>
          </p:grpSpPr>
          <p:sp>
            <p:nvSpPr>
              <p:cNvPr id="771" name="Google Shape;253;p8"/>
              <p:cNvSpPr/>
              <p:nvPr/>
            </p:nvSpPr>
            <p:spPr>
              <a:xfrm>
                <a:off x="7041600" y="1867320"/>
                <a:ext cx="2424960" cy="2402280"/>
              </a:xfrm>
              <a:custGeom>
                <a:avLst/>
                <a:gdLst>
                  <a:gd name="textAreaLeft" fmla="*/ 0 w 2424960"/>
                  <a:gd name="textAreaRight" fmla="*/ 2425320 w 2424960"/>
                  <a:gd name="textAreaTop" fmla="*/ 0 h 2402280"/>
                  <a:gd name="textAreaBottom" fmla="*/ 2402640 h 2402280"/>
                </a:gdLst>
                <a:ahLst/>
                <a:cxnLst/>
                <a:rect l="textAreaLeft" t="textAreaTop" r="textAreaRight" b="textAreaBottom"/>
                <a:pathLst>
                  <a:path w="2325" h="2303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72" name="Google Shape;254;p8"/>
              <p:cNvSpPr/>
              <p:nvPr/>
            </p:nvSpPr>
            <p:spPr>
              <a:xfrm>
                <a:off x="7504560" y="1867320"/>
                <a:ext cx="2047320" cy="2024640"/>
              </a:xfrm>
              <a:custGeom>
                <a:avLst/>
                <a:gdLst>
                  <a:gd name="textAreaLeft" fmla="*/ 0 w 2047320"/>
                  <a:gd name="textAreaRight" fmla="*/ 2047680 w 2047320"/>
                  <a:gd name="textAreaTop" fmla="*/ 0 h 2024640"/>
                  <a:gd name="textAreaBottom" fmla="*/ 2025000 h 2024640"/>
                </a:gdLst>
                <a:ahLst/>
                <a:cxnLst/>
                <a:rect l="textAreaLeft" t="textAreaTop" r="textAreaRight" b="textAreaBottom"/>
                <a:pathLst>
                  <a:path w="1963" h="1941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73" name="Google Shape;255;p8"/>
              <p:cNvSpPr/>
              <p:nvPr/>
            </p:nvSpPr>
            <p:spPr>
              <a:xfrm>
                <a:off x="7789680" y="1867320"/>
                <a:ext cx="1839960" cy="1820160"/>
              </a:xfrm>
              <a:custGeom>
                <a:avLst/>
                <a:gdLst>
                  <a:gd name="textAreaLeft" fmla="*/ 0 w 1839960"/>
                  <a:gd name="textAreaRight" fmla="*/ 1840320 w 1839960"/>
                  <a:gd name="textAreaTop" fmla="*/ 0 h 1820160"/>
                  <a:gd name="textAreaBottom" fmla="*/ 1820520 h 1820160"/>
                </a:gdLst>
                <a:ahLst/>
                <a:cxnLst/>
                <a:rect l="textAreaLeft" t="textAreaTop" r="textAreaRight" b="textAreaBottom"/>
                <a:pathLst>
                  <a:path w="1764" h="1745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txStyles>
    <p:titleStyle/>
    <p:bodyStyle/>
    <p:otherStyle/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4" name="Google Shape;257;p9"/>
          <p:cNvPicPr/>
          <p:nvPr/>
        </p:nvPicPr>
        <p:blipFill>
          <a:blip r:embed="rId3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775" name="PlaceHolder 1"/>
          <p:cNvSpPr>
            <a:spLocks noGrp="1"/>
          </p:cNvSpPr>
          <p:nvPr>
            <p:ph type="title"/>
          </p:nvPr>
        </p:nvSpPr>
        <p:spPr>
          <a:xfrm>
            <a:off x="2135520" y="1374480"/>
            <a:ext cx="4872600" cy="1460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7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776" name="Google Shape;260;p9"/>
          <p:cNvGrpSpPr/>
          <p:nvPr/>
        </p:nvGrpSpPr>
        <p:grpSpPr>
          <a:xfrm>
            <a:off x="176040" y="210960"/>
            <a:ext cx="8792280" cy="4771080"/>
            <a:chOff x="176040" y="210960"/>
            <a:chExt cx="8792280" cy="4771080"/>
          </a:xfrm>
        </p:grpSpPr>
        <p:grpSp>
          <p:nvGrpSpPr>
            <p:cNvPr id="777" name="Google Shape;261;p9"/>
            <p:cNvGrpSpPr/>
            <p:nvPr/>
          </p:nvGrpSpPr>
          <p:grpSpPr>
            <a:xfrm>
              <a:off x="176040" y="210960"/>
              <a:ext cx="1127520" cy="71280"/>
              <a:chOff x="176040" y="210960"/>
              <a:chExt cx="1127520" cy="71280"/>
            </a:xfrm>
          </p:grpSpPr>
          <p:sp>
            <p:nvSpPr>
              <p:cNvPr id="778" name="Google Shape;262;p9"/>
              <p:cNvSpPr/>
              <p:nvPr/>
            </p:nvSpPr>
            <p:spPr>
              <a:xfrm rot="5400000">
                <a:off x="1231920" y="2106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79" name="Google Shape;263;p9"/>
              <p:cNvSpPr/>
              <p:nvPr/>
            </p:nvSpPr>
            <p:spPr>
              <a:xfrm rot="5400000">
                <a:off x="1100160" y="2106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80" name="Google Shape;264;p9"/>
              <p:cNvSpPr/>
              <p:nvPr/>
            </p:nvSpPr>
            <p:spPr>
              <a:xfrm rot="5400000">
                <a:off x="968040" y="2106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81" name="Google Shape;265;p9"/>
              <p:cNvSpPr/>
              <p:nvPr/>
            </p:nvSpPr>
            <p:spPr>
              <a:xfrm rot="5400000">
                <a:off x="835920" y="2106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82" name="Google Shape;266;p9"/>
              <p:cNvSpPr/>
              <p:nvPr/>
            </p:nvSpPr>
            <p:spPr>
              <a:xfrm rot="5400000">
                <a:off x="704160" y="2106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83" name="Google Shape;267;p9"/>
              <p:cNvSpPr/>
              <p:nvPr/>
            </p:nvSpPr>
            <p:spPr>
              <a:xfrm rot="5400000">
                <a:off x="572040" y="2106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84" name="Google Shape;268;p9"/>
              <p:cNvSpPr/>
              <p:nvPr/>
            </p:nvSpPr>
            <p:spPr>
              <a:xfrm rot="5400000">
                <a:off x="439920" y="2106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85" name="Google Shape;269;p9"/>
              <p:cNvSpPr/>
              <p:nvPr/>
            </p:nvSpPr>
            <p:spPr>
              <a:xfrm rot="5400000">
                <a:off x="308160" y="2106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86" name="Google Shape;270;p9"/>
              <p:cNvSpPr/>
              <p:nvPr/>
            </p:nvSpPr>
            <p:spPr>
              <a:xfrm rot="5400000">
                <a:off x="176040" y="2106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787" name="Google Shape;271;p9"/>
            <p:cNvGrpSpPr/>
            <p:nvPr/>
          </p:nvGrpSpPr>
          <p:grpSpPr>
            <a:xfrm>
              <a:off x="7840440" y="4910760"/>
              <a:ext cx="1127880" cy="71280"/>
              <a:chOff x="7840440" y="4910760"/>
              <a:chExt cx="1127880" cy="71280"/>
            </a:xfrm>
          </p:grpSpPr>
          <p:sp>
            <p:nvSpPr>
              <p:cNvPr id="788" name="Google Shape;272;p9"/>
              <p:cNvSpPr/>
              <p:nvPr/>
            </p:nvSpPr>
            <p:spPr>
              <a:xfrm rot="5400000">
                <a:off x="8896680" y="4910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89" name="Google Shape;273;p9"/>
              <p:cNvSpPr/>
              <p:nvPr/>
            </p:nvSpPr>
            <p:spPr>
              <a:xfrm rot="5400000">
                <a:off x="8764560" y="4910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90" name="Google Shape;274;p9"/>
              <p:cNvSpPr/>
              <p:nvPr/>
            </p:nvSpPr>
            <p:spPr>
              <a:xfrm rot="5400000">
                <a:off x="8632440" y="4910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91" name="Google Shape;275;p9"/>
              <p:cNvSpPr/>
              <p:nvPr/>
            </p:nvSpPr>
            <p:spPr>
              <a:xfrm rot="5400000">
                <a:off x="8500680" y="4910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92" name="Google Shape;276;p9"/>
              <p:cNvSpPr/>
              <p:nvPr/>
            </p:nvSpPr>
            <p:spPr>
              <a:xfrm rot="5400000">
                <a:off x="8368560" y="4910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93" name="Google Shape;277;p9"/>
              <p:cNvSpPr/>
              <p:nvPr/>
            </p:nvSpPr>
            <p:spPr>
              <a:xfrm rot="5400000">
                <a:off x="8236440" y="4910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94" name="Google Shape;278;p9"/>
              <p:cNvSpPr/>
              <p:nvPr/>
            </p:nvSpPr>
            <p:spPr>
              <a:xfrm rot="5400000">
                <a:off x="8104680" y="4910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95" name="Google Shape;279;p9"/>
              <p:cNvSpPr/>
              <p:nvPr/>
            </p:nvSpPr>
            <p:spPr>
              <a:xfrm rot="5400000">
                <a:off x="7972560" y="4910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96" name="Google Shape;280;p9"/>
              <p:cNvSpPr/>
              <p:nvPr/>
            </p:nvSpPr>
            <p:spPr>
              <a:xfrm rot="5400000">
                <a:off x="7840440" y="49104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797" name="Google Shape;281;p9"/>
          <p:cNvGrpSpPr/>
          <p:nvPr/>
        </p:nvGrpSpPr>
        <p:grpSpPr>
          <a:xfrm>
            <a:off x="453600" y="438480"/>
            <a:ext cx="8052840" cy="4196160"/>
            <a:chOff x="453600" y="438480"/>
            <a:chExt cx="8052840" cy="4196160"/>
          </a:xfrm>
        </p:grpSpPr>
        <p:sp>
          <p:nvSpPr>
            <p:cNvPr id="798" name="Google Shape;282;p9"/>
            <p:cNvSpPr/>
            <p:nvPr/>
          </p:nvSpPr>
          <p:spPr>
            <a:xfrm>
              <a:off x="453600" y="13744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99" name="Google Shape;283;p9"/>
            <p:cNvSpPr/>
            <p:nvPr/>
          </p:nvSpPr>
          <p:spPr>
            <a:xfrm>
              <a:off x="4929840" y="4384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00" name="Google Shape;284;p9"/>
            <p:cNvSpPr/>
            <p:nvPr/>
          </p:nvSpPr>
          <p:spPr>
            <a:xfrm>
              <a:off x="8429040" y="363744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01" name="Google Shape;285;p9"/>
            <p:cNvSpPr/>
            <p:nvPr/>
          </p:nvSpPr>
          <p:spPr>
            <a:xfrm>
              <a:off x="4745520" y="455724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802" name="Google Shape;286;p9"/>
          <p:cNvGrpSpPr/>
          <p:nvPr/>
        </p:nvGrpSpPr>
        <p:grpSpPr>
          <a:xfrm>
            <a:off x="-57600" y="2414880"/>
            <a:ext cx="3349440" cy="2801160"/>
            <a:chOff x="-57600" y="2414880"/>
            <a:chExt cx="3349440" cy="2801160"/>
          </a:xfrm>
        </p:grpSpPr>
        <p:sp>
          <p:nvSpPr>
            <p:cNvPr id="803" name="Google Shape;287;p9"/>
            <p:cNvSpPr/>
            <p:nvPr/>
          </p:nvSpPr>
          <p:spPr>
            <a:xfrm rot="10800000" flipH="1">
              <a:off x="-57600" y="2556000"/>
              <a:ext cx="3349440" cy="2660040"/>
            </a:xfrm>
            <a:custGeom>
              <a:avLst/>
              <a:gdLst>
                <a:gd name="textAreaLeft" fmla="*/ 360 w 3349440"/>
                <a:gd name="textAreaRight" fmla="*/ 3350160 w 3349440"/>
                <a:gd name="textAreaTop" fmla="*/ 0 h 2660040"/>
                <a:gd name="textAreaBottom" fmla="*/ 2660400 h 26600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04" name="Google Shape;288;p9"/>
            <p:cNvSpPr/>
            <p:nvPr/>
          </p:nvSpPr>
          <p:spPr>
            <a:xfrm rot="10800000" flipH="1">
              <a:off x="-21960" y="3713400"/>
              <a:ext cx="1891800" cy="1502640"/>
            </a:xfrm>
            <a:custGeom>
              <a:avLst/>
              <a:gdLst>
                <a:gd name="textAreaLeft" fmla="*/ -360 w 1891800"/>
                <a:gd name="textAreaRight" fmla="*/ 189180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805" name="Google Shape;289;p9"/>
            <p:cNvGrpSpPr/>
            <p:nvPr/>
          </p:nvGrpSpPr>
          <p:grpSpPr>
            <a:xfrm>
              <a:off x="614880" y="2414880"/>
              <a:ext cx="2383200" cy="2130480"/>
              <a:chOff x="614880" y="2414880"/>
              <a:chExt cx="2383200" cy="2130480"/>
            </a:xfrm>
          </p:grpSpPr>
          <p:sp>
            <p:nvSpPr>
              <p:cNvPr id="806" name="Google Shape;290;p9"/>
              <p:cNvSpPr/>
              <p:nvPr/>
            </p:nvSpPr>
            <p:spPr>
              <a:xfrm flipH="1">
                <a:off x="1350360" y="3006360"/>
                <a:ext cx="1623600" cy="1514520"/>
              </a:xfrm>
              <a:custGeom>
                <a:avLst/>
                <a:gdLst>
                  <a:gd name="textAreaLeft" fmla="*/ 360 w 1623600"/>
                  <a:gd name="textAreaRight" fmla="*/ 1624320 w 1623600"/>
                  <a:gd name="textAreaTop" fmla="*/ 0 h 1514520"/>
                  <a:gd name="textAreaBottom" fmla="*/ 1514880 h 1514520"/>
                </a:gdLst>
                <a:ahLst/>
                <a:cxnLst/>
                <a:rect l="textAreaLeft" t="textAreaTop" r="textAreaRight" b="textAreaBottom"/>
                <a:pathLst>
                  <a:path w="78603" h="73328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807" name="Google Shape;291;p9"/>
              <p:cNvSpPr/>
              <p:nvPr/>
            </p:nvSpPr>
            <p:spPr>
              <a:xfrm flipH="1">
                <a:off x="694080" y="2493360"/>
                <a:ext cx="1733760" cy="1683360"/>
              </a:xfrm>
              <a:custGeom>
                <a:avLst/>
                <a:gdLst>
                  <a:gd name="textAreaLeft" fmla="*/ 360 w 1733760"/>
                  <a:gd name="textAreaRight" fmla="*/ 1734480 w 1733760"/>
                  <a:gd name="textAreaTop" fmla="*/ 0 h 1683360"/>
                  <a:gd name="textAreaBottom" fmla="*/ 1683720 h 1683360"/>
                </a:gdLst>
                <a:ahLst/>
                <a:cxnLst/>
                <a:rect l="textAreaLeft" t="textAreaTop" r="textAreaRight" b="textAreaBottom"/>
                <a:pathLst>
                  <a:path w="83931" h="81505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808" name="Google Shape;292;p9"/>
              <p:cNvSpPr/>
              <p:nvPr/>
            </p:nvSpPr>
            <p:spPr>
              <a:xfrm flipH="1">
                <a:off x="1269360" y="292608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440" bIns="37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09" name="Google Shape;293;p9"/>
              <p:cNvSpPr/>
              <p:nvPr/>
            </p:nvSpPr>
            <p:spPr>
              <a:xfrm flipH="1">
                <a:off x="614880" y="241488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440" bIns="37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10" name="Google Shape;294;p9"/>
              <p:cNvSpPr/>
              <p:nvPr/>
            </p:nvSpPr>
            <p:spPr>
              <a:xfrm flipH="1">
                <a:off x="2401200" y="414972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720" bIns="187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11" name="Google Shape;295;p9"/>
              <p:cNvSpPr/>
              <p:nvPr/>
            </p:nvSpPr>
            <p:spPr>
              <a:xfrm flipH="1">
                <a:off x="2945520" y="449280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720" bIns="187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812" name="Google Shape;296;p9"/>
          <p:cNvGrpSpPr/>
          <p:nvPr/>
        </p:nvGrpSpPr>
        <p:grpSpPr>
          <a:xfrm>
            <a:off x="5858280" y="0"/>
            <a:ext cx="3349440" cy="2781360"/>
            <a:chOff x="5858280" y="0"/>
            <a:chExt cx="3349440" cy="2781360"/>
          </a:xfrm>
        </p:grpSpPr>
        <p:sp>
          <p:nvSpPr>
            <p:cNvPr id="813" name="Google Shape;297;p9"/>
            <p:cNvSpPr/>
            <p:nvPr/>
          </p:nvSpPr>
          <p:spPr>
            <a:xfrm flipH="1">
              <a:off x="5858280" y="0"/>
              <a:ext cx="3349440" cy="2660040"/>
            </a:xfrm>
            <a:custGeom>
              <a:avLst/>
              <a:gdLst>
                <a:gd name="textAreaLeft" fmla="*/ 360 w 3349440"/>
                <a:gd name="textAreaRight" fmla="*/ 3350160 w 3349440"/>
                <a:gd name="textAreaTop" fmla="*/ 0 h 2660040"/>
                <a:gd name="textAreaBottom" fmla="*/ 2660400 h 26600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14" name="Google Shape;298;p9"/>
            <p:cNvSpPr/>
            <p:nvPr/>
          </p:nvSpPr>
          <p:spPr>
            <a:xfrm flipH="1">
              <a:off x="7278840" y="0"/>
              <a:ext cx="1891800" cy="1502640"/>
            </a:xfrm>
            <a:custGeom>
              <a:avLst/>
              <a:gdLst>
                <a:gd name="textAreaLeft" fmla="*/ -360 w 1891800"/>
                <a:gd name="textAreaRight" fmla="*/ 189180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815" name="Google Shape;299;p9"/>
            <p:cNvGrpSpPr/>
            <p:nvPr/>
          </p:nvGrpSpPr>
          <p:grpSpPr>
            <a:xfrm>
              <a:off x="6204960" y="650880"/>
              <a:ext cx="2383200" cy="2130480"/>
              <a:chOff x="6204960" y="650880"/>
              <a:chExt cx="2383200" cy="2130480"/>
            </a:xfrm>
          </p:grpSpPr>
          <p:sp>
            <p:nvSpPr>
              <p:cNvPr id="816" name="Google Shape;300;p9"/>
              <p:cNvSpPr/>
              <p:nvPr/>
            </p:nvSpPr>
            <p:spPr>
              <a:xfrm flipV="1">
                <a:off x="6229440" y="674640"/>
                <a:ext cx="1623600" cy="1514520"/>
              </a:xfrm>
              <a:custGeom>
                <a:avLst/>
                <a:gdLst>
                  <a:gd name="textAreaLeft" fmla="*/ 0 w 1623600"/>
                  <a:gd name="textAreaRight" fmla="*/ 1623960 w 1623600"/>
                  <a:gd name="textAreaTop" fmla="*/ -360 h 1514520"/>
                  <a:gd name="textAreaBottom" fmla="*/ 1514520 h 1514520"/>
                </a:gdLst>
                <a:ahLst/>
                <a:cxnLst/>
                <a:rect l="textAreaLeft" t="textAreaTop" r="textAreaRight" b="textAreaBottom"/>
                <a:pathLst>
                  <a:path w="78603" h="73328">
                    <a:moveTo>
                      <a:pt x="0" y="73328"/>
                    </a:moveTo>
                    <a:lnTo>
                      <a:pt x="24478" y="48850"/>
                    </a:lnTo>
                    <a:lnTo>
                      <a:pt x="41781" y="48850"/>
                    </a:lnTo>
                    <a:lnTo>
                      <a:pt x="59295" y="31336"/>
                    </a:lnTo>
                    <a:lnTo>
                      <a:pt x="59295" y="19308"/>
                    </a:lnTo>
                    <a:lnTo>
                      <a:pt x="78603" y="0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817" name="Google Shape;301;p9"/>
              <p:cNvSpPr/>
              <p:nvPr/>
            </p:nvSpPr>
            <p:spPr>
              <a:xfrm flipV="1">
                <a:off x="6775560" y="1019160"/>
                <a:ext cx="1733760" cy="1683360"/>
              </a:xfrm>
              <a:custGeom>
                <a:avLst/>
                <a:gdLst>
                  <a:gd name="textAreaLeft" fmla="*/ 0 w 1733760"/>
                  <a:gd name="textAreaRight" fmla="*/ 1734120 w 1733760"/>
                  <a:gd name="textAreaTop" fmla="*/ 360 h 1683360"/>
                  <a:gd name="textAreaBottom" fmla="*/ 1684080 h 1683360"/>
                </a:gdLst>
                <a:ahLst/>
                <a:cxnLst/>
                <a:rect l="textAreaLeft" t="textAreaTop" r="textAreaRight" b="textAreaBottom"/>
                <a:pathLst>
                  <a:path w="83931" h="81505">
                    <a:moveTo>
                      <a:pt x="83931" y="0"/>
                    </a:moveTo>
                    <a:lnTo>
                      <a:pt x="63463" y="20468"/>
                    </a:lnTo>
                    <a:lnTo>
                      <a:pt x="63463" y="33340"/>
                    </a:lnTo>
                    <a:lnTo>
                      <a:pt x="43944" y="52859"/>
                    </a:lnTo>
                    <a:lnTo>
                      <a:pt x="28645" y="52859"/>
                    </a:lnTo>
                    <a:lnTo>
                      <a:pt x="0" y="81505"/>
                    </a:lnTo>
                  </a:path>
                </a:pathLst>
              </a:custGeom>
              <a:noFill/>
              <a:ln w="9525">
                <a:solidFill>
                  <a:srgbClr val="006E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818" name="Google Shape;302;p9"/>
              <p:cNvSpPr/>
              <p:nvPr/>
            </p:nvSpPr>
            <p:spPr>
              <a:xfrm flipV="1">
                <a:off x="7828560" y="216504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440" bIns="37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19" name="Google Shape;303;p9"/>
              <p:cNvSpPr/>
              <p:nvPr/>
            </p:nvSpPr>
            <p:spPr>
              <a:xfrm flipV="1">
                <a:off x="8483040" y="2676240"/>
                <a:ext cx="105120" cy="10512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440" bIns="37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20" name="Google Shape;304;p9"/>
              <p:cNvSpPr/>
              <p:nvPr/>
            </p:nvSpPr>
            <p:spPr>
              <a:xfrm flipV="1">
                <a:off x="6749640" y="99396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720" bIns="187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21" name="Google Shape;305;p9"/>
              <p:cNvSpPr/>
              <p:nvPr/>
            </p:nvSpPr>
            <p:spPr>
              <a:xfrm flipV="1">
                <a:off x="6204960" y="650880"/>
                <a:ext cx="52560" cy="52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8720" bIns="1872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8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/>
    <p:bodyStyle/>
    <p:otherStyle/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PlaceHolder 1"/>
          <p:cNvSpPr>
            <a:spLocks noGrp="1"/>
          </p:cNvSpPr>
          <p:nvPr>
            <p:ph type="body"/>
          </p:nvPr>
        </p:nvSpPr>
        <p:spPr>
          <a:xfrm>
            <a:off x="-6480" y="-6480"/>
            <a:ext cx="915012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24" name="PlaceHolder 2"/>
          <p:cNvSpPr>
            <a:spLocks noGrp="1"/>
          </p:cNvSpPr>
          <p:nvPr>
            <p:ph type="title"/>
          </p:nvPr>
        </p:nvSpPr>
        <p:spPr>
          <a:xfrm>
            <a:off x="720000" y="3919680"/>
            <a:ext cx="7703640" cy="52992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2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/>
    <p:bodyStyle/>
    <p:otherStyle/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/>
    <p:bodyStyle/>
    <p:otherStyle/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PlaceHolder 1"/>
          <p:cNvSpPr>
            <a:spLocks noGrp="1"/>
          </p:cNvSpPr>
          <p:nvPr>
            <p:ph type="title"/>
          </p:nvPr>
        </p:nvSpPr>
        <p:spPr>
          <a:xfrm>
            <a:off x="716760" y="510840"/>
            <a:ext cx="771012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1C"/>
            </a:gs>
            <a:gs pos="44000">
              <a:srgbClr val="061041"/>
            </a:gs>
            <a:gs pos="76000">
              <a:srgbClr val="033FA0"/>
            </a:gs>
            <a:gs pos="100000">
              <a:srgbClr val="006EFF"/>
            </a:gs>
          </a:gsLst>
          <a:lin ang="8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341;p13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02" name="PlaceHolder 2"/>
          <p:cNvSpPr>
            <a:spLocks noGrp="1"/>
          </p:cNvSpPr>
          <p:nvPr>
            <p:ph type="title"/>
          </p:nvPr>
        </p:nvSpPr>
        <p:spPr>
          <a:xfrm>
            <a:off x="946080" y="1735560"/>
            <a:ext cx="633240" cy="55116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100" b="0" strike="noStrike" spc="-1">
                <a:solidFill>
                  <a:schemeClr val="dk1"/>
                </a:solidFill>
                <a:latin typeface="Syncopate"/>
                <a:ea typeface="Syncopate"/>
              </a:rPr>
              <a:t>xx%</a:t>
            </a:r>
            <a:endParaRPr lang="fr-FR" sz="21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title"/>
          </p:nvPr>
        </p:nvSpPr>
        <p:spPr>
          <a:xfrm>
            <a:off x="946080" y="3475080"/>
            <a:ext cx="633240" cy="55116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100" b="0" strike="noStrike" spc="-1">
                <a:solidFill>
                  <a:schemeClr val="dk1"/>
                </a:solidFill>
                <a:latin typeface="Syncopate"/>
                <a:ea typeface="Syncopate"/>
              </a:rPr>
              <a:t>xx%</a:t>
            </a:r>
            <a:endParaRPr lang="fr-FR" sz="21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title"/>
          </p:nvPr>
        </p:nvSpPr>
        <p:spPr>
          <a:xfrm>
            <a:off x="4650480" y="1735560"/>
            <a:ext cx="633240" cy="55116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100" b="0" strike="noStrike" spc="-1">
                <a:solidFill>
                  <a:schemeClr val="dk1"/>
                </a:solidFill>
                <a:latin typeface="Syncopate"/>
                <a:ea typeface="Syncopate"/>
              </a:rPr>
              <a:t>xx%</a:t>
            </a:r>
            <a:endParaRPr lang="fr-FR" sz="21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title"/>
          </p:nvPr>
        </p:nvSpPr>
        <p:spPr>
          <a:xfrm>
            <a:off x="4627800" y="3475080"/>
            <a:ext cx="633240" cy="55116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100" b="0" strike="noStrike" spc="-1">
                <a:solidFill>
                  <a:schemeClr val="dk1"/>
                </a:solidFill>
                <a:latin typeface="Syncopate"/>
                <a:ea typeface="Syncopate"/>
              </a:rPr>
              <a:t>xx%</a:t>
            </a:r>
            <a:endParaRPr lang="fr-FR" sz="21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106" name="Google Shape;355;p13"/>
          <p:cNvGrpSpPr/>
          <p:nvPr/>
        </p:nvGrpSpPr>
        <p:grpSpPr>
          <a:xfrm>
            <a:off x="282960" y="301320"/>
            <a:ext cx="8578800" cy="4540320"/>
            <a:chOff x="282960" y="301320"/>
            <a:chExt cx="8578800" cy="4540320"/>
          </a:xfrm>
        </p:grpSpPr>
        <p:grpSp>
          <p:nvGrpSpPr>
            <p:cNvPr id="107" name="Google Shape;356;p13"/>
            <p:cNvGrpSpPr/>
            <p:nvPr/>
          </p:nvGrpSpPr>
          <p:grpSpPr>
            <a:xfrm>
              <a:off x="8687160" y="301320"/>
              <a:ext cx="174600" cy="2067120"/>
              <a:chOff x="8687160" y="301320"/>
              <a:chExt cx="174600" cy="2067120"/>
            </a:xfrm>
          </p:grpSpPr>
          <p:pic>
            <p:nvPicPr>
              <p:cNvPr id="108" name="Google Shape;357;p13"/>
              <p:cNvPicPr/>
              <p:nvPr/>
            </p:nvPicPr>
            <p:blipFill>
              <a:blip r:embed="rId4"/>
              <a:stretch/>
            </p:blipFill>
            <p:spPr>
              <a:xfrm rot="5400000">
                <a:off x="8223120" y="765000"/>
                <a:ext cx="1102320" cy="1746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09" name="Google Shape;358;p13"/>
              <p:cNvPicPr/>
              <p:nvPr/>
            </p:nvPicPr>
            <p:blipFill>
              <a:blip r:embed="rId4"/>
              <a:stretch/>
            </p:blipFill>
            <p:spPr>
              <a:xfrm rot="5400000">
                <a:off x="8223120" y="1729800"/>
                <a:ext cx="1102320" cy="1746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10" name="Google Shape;359;p13"/>
            <p:cNvGrpSpPr/>
            <p:nvPr/>
          </p:nvGrpSpPr>
          <p:grpSpPr>
            <a:xfrm>
              <a:off x="282960" y="2774520"/>
              <a:ext cx="174600" cy="2067120"/>
              <a:chOff x="282960" y="2774520"/>
              <a:chExt cx="174600" cy="2067120"/>
            </a:xfrm>
          </p:grpSpPr>
          <p:pic>
            <p:nvPicPr>
              <p:cNvPr id="111" name="Google Shape;360;p13"/>
              <p:cNvPicPr/>
              <p:nvPr/>
            </p:nvPicPr>
            <p:blipFill>
              <a:blip r:embed="rId4"/>
              <a:stretch/>
            </p:blipFill>
            <p:spPr>
              <a:xfrm rot="5400000">
                <a:off x="-180720" y="3238200"/>
                <a:ext cx="1102320" cy="1746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12" name="Google Shape;361;p13"/>
              <p:cNvPicPr/>
              <p:nvPr/>
            </p:nvPicPr>
            <p:blipFill>
              <a:blip r:embed="rId4"/>
              <a:stretch/>
            </p:blipFill>
            <p:spPr>
              <a:xfrm rot="5400000">
                <a:off x="-180720" y="4203000"/>
                <a:ext cx="1102320" cy="17460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  <p:grpSp>
        <p:nvGrpSpPr>
          <p:cNvPr id="113" name="Google Shape;362;p13"/>
          <p:cNvGrpSpPr/>
          <p:nvPr/>
        </p:nvGrpSpPr>
        <p:grpSpPr>
          <a:xfrm>
            <a:off x="0" y="0"/>
            <a:ext cx="9165240" cy="5143680"/>
            <a:chOff x="0" y="0"/>
            <a:chExt cx="9165240" cy="5143680"/>
          </a:xfrm>
        </p:grpSpPr>
        <p:sp>
          <p:nvSpPr>
            <p:cNvPr id="114" name="Google Shape;363;p13"/>
            <p:cNvSpPr/>
            <p:nvPr/>
          </p:nvSpPr>
          <p:spPr>
            <a:xfrm>
              <a:off x="0" y="0"/>
              <a:ext cx="2250720" cy="590760"/>
            </a:xfrm>
            <a:custGeom>
              <a:avLst/>
              <a:gdLst>
                <a:gd name="textAreaLeft" fmla="*/ 0 w 2250720"/>
                <a:gd name="textAreaRight" fmla="*/ 2251080 w 2250720"/>
                <a:gd name="textAreaTop" fmla="*/ 0 h 590760"/>
                <a:gd name="textAreaBottom" fmla="*/ 591120 h 59076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5" name="Google Shape;364;p13"/>
            <p:cNvSpPr/>
            <p:nvPr/>
          </p:nvSpPr>
          <p:spPr>
            <a:xfrm rot="10800000">
              <a:off x="6914520" y="4552920"/>
              <a:ext cx="2250720" cy="590760"/>
            </a:xfrm>
            <a:custGeom>
              <a:avLst/>
              <a:gdLst>
                <a:gd name="textAreaLeft" fmla="*/ 0 w 2250720"/>
                <a:gd name="textAreaRight" fmla="*/ 2251080 w 2250720"/>
                <a:gd name="textAreaTop" fmla="*/ 0 h 590760"/>
                <a:gd name="textAreaBottom" fmla="*/ 591120 h 59076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16" name="Google Shape;365;p13"/>
          <p:cNvGrpSpPr/>
          <p:nvPr/>
        </p:nvGrpSpPr>
        <p:grpSpPr>
          <a:xfrm>
            <a:off x="412920" y="780840"/>
            <a:ext cx="6228360" cy="4212000"/>
            <a:chOff x="412920" y="780840"/>
            <a:chExt cx="6228360" cy="4212000"/>
          </a:xfrm>
        </p:grpSpPr>
        <p:grpSp>
          <p:nvGrpSpPr>
            <p:cNvPr id="117" name="Google Shape;366;p13"/>
            <p:cNvGrpSpPr/>
            <p:nvPr/>
          </p:nvGrpSpPr>
          <p:grpSpPr>
            <a:xfrm>
              <a:off x="412920" y="780840"/>
              <a:ext cx="1127520" cy="71280"/>
              <a:chOff x="412920" y="780840"/>
              <a:chExt cx="1127520" cy="71280"/>
            </a:xfrm>
          </p:grpSpPr>
          <p:sp>
            <p:nvSpPr>
              <p:cNvPr id="118" name="Google Shape;367;p13"/>
              <p:cNvSpPr/>
              <p:nvPr/>
            </p:nvSpPr>
            <p:spPr>
              <a:xfrm rot="5400000">
                <a:off x="146880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19" name="Google Shape;368;p13"/>
              <p:cNvSpPr/>
              <p:nvPr/>
            </p:nvSpPr>
            <p:spPr>
              <a:xfrm rot="5400000">
                <a:off x="133668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0" name="Google Shape;369;p13"/>
              <p:cNvSpPr/>
              <p:nvPr/>
            </p:nvSpPr>
            <p:spPr>
              <a:xfrm rot="5400000">
                <a:off x="120492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1" name="Google Shape;370;p13"/>
              <p:cNvSpPr/>
              <p:nvPr/>
            </p:nvSpPr>
            <p:spPr>
              <a:xfrm rot="5400000">
                <a:off x="107280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2" name="Google Shape;371;p13"/>
              <p:cNvSpPr/>
              <p:nvPr/>
            </p:nvSpPr>
            <p:spPr>
              <a:xfrm rot="5400000">
                <a:off x="94068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3" name="Google Shape;372;p13"/>
              <p:cNvSpPr/>
              <p:nvPr/>
            </p:nvSpPr>
            <p:spPr>
              <a:xfrm rot="5400000">
                <a:off x="80892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4" name="Google Shape;373;p13"/>
              <p:cNvSpPr/>
              <p:nvPr/>
            </p:nvSpPr>
            <p:spPr>
              <a:xfrm rot="5400000">
                <a:off x="67680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5" name="Google Shape;374;p13"/>
              <p:cNvSpPr/>
              <p:nvPr/>
            </p:nvSpPr>
            <p:spPr>
              <a:xfrm rot="5400000">
                <a:off x="54468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6" name="Google Shape;375;p13"/>
              <p:cNvSpPr/>
              <p:nvPr/>
            </p:nvSpPr>
            <p:spPr>
              <a:xfrm rot="5400000">
                <a:off x="412920" y="78048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127" name="Google Shape;376;p13"/>
            <p:cNvGrpSpPr/>
            <p:nvPr/>
          </p:nvGrpSpPr>
          <p:grpSpPr>
            <a:xfrm>
              <a:off x="5513400" y="4921560"/>
              <a:ext cx="1127880" cy="71280"/>
              <a:chOff x="5513400" y="4921560"/>
              <a:chExt cx="1127880" cy="71280"/>
            </a:xfrm>
          </p:grpSpPr>
          <p:sp>
            <p:nvSpPr>
              <p:cNvPr id="128" name="Google Shape;377;p13"/>
              <p:cNvSpPr/>
              <p:nvPr/>
            </p:nvSpPr>
            <p:spPr>
              <a:xfrm rot="5400000">
                <a:off x="6569640" y="4921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9" name="Google Shape;378;p13"/>
              <p:cNvSpPr/>
              <p:nvPr/>
            </p:nvSpPr>
            <p:spPr>
              <a:xfrm rot="5400000">
                <a:off x="6437520" y="4921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0" name="Google Shape;379;p13"/>
              <p:cNvSpPr/>
              <p:nvPr/>
            </p:nvSpPr>
            <p:spPr>
              <a:xfrm rot="5400000">
                <a:off x="6305400" y="4921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1" name="Google Shape;380;p13"/>
              <p:cNvSpPr/>
              <p:nvPr/>
            </p:nvSpPr>
            <p:spPr>
              <a:xfrm rot="5400000">
                <a:off x="6173640" y="4921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2" name="Google Shape;381;p13"/>
              <p:cNvSpPr/>
              <p:nvPr/>
            </p:nvSpPr>
            <p:spPr>
              <a:xfrm rot="5400000">
                <a:off x="6041520" y="4921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3" name="Google Shape;382;p13"/>
              <p:cNvSpPr/>
              <p:nvPr/>
            </p:nvSpPr>
            <p:spPr>
              <a:xfrm rot="5400000">
                <a:off x="5909400" y="4921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4" name="Google Shape;383;p13"/>
              <p:cNvSpPr/>
              <p:nvPr/>
            </p:nvSpPr>
            <p:spPr>
              <a:xfrm rot="5400000">
                <a:off x="5777640" y="4921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5" name="Google Shape;384;p13"/>
              <p:cNvSpPr/>
              <p:nvPr/>
            </p:nvSpPr>
            <p:spPr>
              <a:xfrm rot="5400000">
                <a:off x="5645520" y="4921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6" name="Google Shape;385;p13"/>
              <p:cNvSpPr/>
              <p:nvPr/>
            </p:nvSpPr>
            <p:spPr>
              <a:xfrm rot="5400000">
                <a:off x="5513400" y="4921200"/>
                <a:ext cx="71280" cy="716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  <a:effectLst>
                <a:outerShdw blurRad="57240" dist="19080" dir="5400000" algn="bl" rotWithShape="0">
                  <a:srgbClr val="000000">
                    <a:alpha val="16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200" bIns="252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137" name="Google Shape;386;p13"/>
          <p:cNvGrpSpPr/>
          <p:nvPr/>
        </p:nvGrpSpPr>
        <p:grpSpPr>
          <a:xfrm>
            <a:off x="635400" y="591120"/>
            <a:ext cx="7443000" cy="4250880"/>
            <a:chOff x="635400" y="591120"/>
            <a:chExt cx="7443000" cy="4250880"/>
          </a:xfrm>
        </p:grpSpPr>
        <p:sp>
          <p:nvSpPr>
            <p:cNvPr id="138" name="Google Shape;387;p13"/>
            <p:cNvSpPr/>
            <p:nvPr/>
          </p:nvSpPr>
          <p:spPr>
            <a:xfrm>
              <a:off x="8001000" y="59112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9" name="Google Shape;388;p13"/>
            <p:cNvSpPr/>
            <p:nvPr/>
          </p:nvSpPr>
          <p:spPr>
            <a:xfrm>
              <a:off x="4188600" y="47646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0" name="Google Shape;389;p13"/>
            <p:cNvSpPr/>
            <p:nvPr/>
          </p:nvSpPr>
          <p:spPr>
            <a:xfrm>
              <a:off x="635400" y="15040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391;p14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910880" y="3100320"/>
            <a:ext cx="5321520" cy="531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43" name="Google Shape;394;p14"/>
          <p:cNvGrpSpPr/>
          <p:nvPr/>
        </p:nvGrpSpPr>
        <p:grpSpPr>
          <a:xfrm>
            <a:off x="327240" y="360720"/>
            <a:ext cx="8468280" cy="4330800"/>
            <a:chOff x="327240" y="360720"/>
            <a:chExt cx="8468280" cy="4330800"/>
          </a:xfrm>
        </p:grpSpPr>
        <p:sp>
          <p:nvSpPr>
            <p:cNvPr id="144" name="Google Shape;395;p14"/>
            <p:cNvSpPr/>
            <p:nvPr/>
          </p:nvSpPr>
          <p:spPr>
            <a:xfrm rot="10800000">
              <a:off x="8718120" y="188712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5" name="Google Shape;396;p14"/>
            <p:cNvSpPr/>
            <p:nvPr/>
          </p:nvSpPr>
          <p:spPr>
            <a:xfrm>
              <a:off x="7377120" y="36072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6" name="Google Shape;397;p14"/>
            <p:cNvSpPr/>
            <p:nvPr/>
          </p:nvSpPr>
          <p:spPr>
            <a:xfrm>
              <a:off x="327240" y="302256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7" name="Google Shape;398;p14"/>
            <p:cNvSpPr/>
            <p:nvPr/>
          </p:nvSpPr>
          <p:spPr>
            <a:xfrm>
              <a:off x="2708640" y="43848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8" name="Google Shape;399;p14"/>
            <p:cNvSpPr/>
            <p:nvPr/>
          </p:nvSpPr>
          <p:spPr>
            <a:xfrm>
              <a:off x="3472560" y="461412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49" name="Google Shape;400;p14"/>
          <p:cNvGrpSpPr/>
          <p:nvPr/>
        </p:nvGrpSpPr>
        <p:grpSpPr>
          <a:xfrm>
            <a:off x="-177120" y="-182160"/>
            <a:ext cx="3134520" cy="3090960"/>
            <a:chOff x="-177120" y="-182160"/>
            <a:chExt cx="3134520" cy="3090960"/>
          </a:xfrm>
        </p:grpSpPr>
        <p:sp>
          <p:nvSpPr>
            <p:cNvPr id="150" name="Google Shape;401;p14"/>
            <p:cNvSpPr/>
            <p:nvPr/>
          </p:nvSpPr>
          <p:spPr>
            <a:xfrm>
              <a:off x="-120240" y="-76320"/>
              <a:ext cx="3077640" cy="298512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1" name="Google Shape;402;p14"/>
            <p:cNvSpPr/>
            <p:nvPr/>
          </p:nvSpPr>
          <p:spPr>
            <a:xfrm>
              <a:off x="-141840" y="-182160"/>
              <a:ext cx="1891800" cy="1502640"/>
            </a:xfrm>
            <a:custGeom>
              <a:avLst/>
              <a:gdLst>
                <a:gd name="textAreaLeft" fmla="*/ 0 w 1891800"/>
                <a:gd name="textAreaRight" fmla="*/ 189216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152" name="Google Shape;403;p14"/>
            <p:cNvGrpSpPr/>
            <p:nvPr/>
          </p:nvGrpSpPr>
          <p:grpSpPr>
            <a:xfrm>
              <a:off x="-177120" y="0"/>
              <a:ext cx="2454480" cy="2278080"/>
              <a:chOff x="-177120" y="0"/>
              <a:chExt cx="2454480" cy="2278080"/>
            </a:xfrm>
          </p:grpSpPr>
          <p:sp>
            <p:nvSpPr>
              <p:cNvPr id="153" name="Google Shape;404;p14"/>
              <p:cNvSpPr/>
              <p:nvPr/>
            </p:nvSpPr>
            <p:spPr>
              <a:xfrm>
                <a:off x="-177120" y="0"/>
                <a:ext cx="2300040" cy="2278080"/>
              </a:xfrm>
              <a:custGeom>
                <a:avLst/>
                <a:gdLst>
                  <a:gd name="textAreaLeft" fmla="*/ 0 w 2300040"/>
                  <a:gd name="textAreaRight" fmla="*/ 2300400 w 2300040"/>
                  <a:gd name="textAreaTop" fmla="*/ 0 h 2278080"/>
                  <a:gd name="textAreaBottom" fmla="*/ 2278440 h 2278080"/>
                </a:gdLst>
                <a:ahLst/>
                <a:cxnLst/>
                <a:rect l="textAreaLeft" t="textAreaTop" r="textAreaRight" b="textAreaBottom"/>
                <a:pathLst>
                  <a:path w="2325" h="2303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54" name="Google Shape;405;p14"/>
              <p:cNvSpPr/>
              <p:nvPr/>
            </p:nvSpPr>
            <p:spPr>
              <a:xfrm>
                <a:off x="261720" y="0"/>
                <a:ext cx="1941840" cy="1920240"/>
              </a:xfrm>
              <a:custGeom>
                <a:avLst/>
                <a:gdLst>
                  <a:gd name="textAreaLeft" fmla="*/ 0 w 1941840"/>
                  <a:gd name="textAreaRight" fmla="*/ 1942200 w 1941840"/>
                  <a:gd name="textAreaTop" fmla="*/ 0 h 1920240"/>
                  <a:gd name="textAreaBottom" fmla="*/ 1920600 h 1920240"/>
                </a:gdLst>
                <a:ahLst/>
                <a:cxnLst/>
                <a:rect l="textAreaLeft" t="textAreaTop" r="textAreaRight" b="textAreaBottom"/>
                <a:pathLst>
                  <a:path w="1963" h="1941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55" name="Google Shape;406;p14"/>
              <p:cNvSpPr/>
              <p:nvPr/>
            </p:nvSpPr>
            <p:spPr>
              <a:xfrm>
                <a:off x="532440" y="0"/>
                <a:ext cx="1744920" cy="1726200"/>
              </a:xfrm>
              <a:custGeom>
                <a:avLst/>
                <a:gdLst>
                  <a:gd name="textAreaLeft" fmla="*/ 0 w 1744920"/>
                  <a:gd name="textAreaRight" fmla="*/ 1745280 w 1744920"/>
                  <a:gd name="textAreaTop" fmla="*/ 0 h 1726200"/>
                  <a:gd name="textAreaBottom" fmla="*/ 1726560 h 1726200"/>
                </a:gdLst>
                <a:ahLst/>
                <a:cxnLst/>
                <a:rect l="textAreaLeft" t="textAreaTop" r="textAreaRight" b="textAreaBottom"/>
                <a:pathLst>
                  <a:path w="1764" h="1745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FFFF"/>
                  </a:gs>
                  <a:gs pos="100000">
                    <a:srgbClr val="C5B9B9">
                      <a:alpha val="24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56" name="Google Shape;407;p14"/>
            <p:cNvGrpSpPr/>
            <p:nvPr/>
          </p:nvGrpSpPr>
          <p:grpSpPr>
            <a:xfrm>
              <a:off x="250920" y="187560"/>
              <a:ext cx="437760" cy="938520"/>
              <a:chOff x="250920" y="187560"/>
              <a:chExt cx="437760" cy="938520"/>
            </a:xfrm>
          </p:grpSpPr>
          <p:sp>
            <p:nvSpPr>
              <p:cNvPr id="157" name="Google Shape;408;p14"/>
              <p:cNvSpPr/>
              <p:nvPr/>
            </p:nvSpPr>
            <p:spPr>
              <a:xfrm>
                <a:off x="250920" y="1875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58" name="Google Shape;409;p14"/>
              <p:cNvSpPr/>
              <p:nvPr/>
            </p:nvSpPr>
            <p:spPr>
              <a:xfrm>
                <a:off x="250920" y="3567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59" name="Google Shape;410;p14"/>
              <p:cNvSpPr/>
              <p:nvPr/>
            </p:nvSpPr>
            <p:spPr>
              <a:xfrm>
                <a:off x="250920" y="5256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0" name="Google Shape;411;p14"/>
              <p:cNvSpPr/>
              <p:nvPr/>
            </p:nvSpPr>
            <p:spPr>
              <a:xfrm>
                <a:off x="250920" y="6944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1" name="Google Shape;412;p14"/>
              <p:cNvSpPr/>
              <p:nvPr/>
            </p:nvSpPr>
            <p:spPr>
              <a:xfrm>
                <a:off x="250920" y="863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2" name="Google Shape;413;p14"/>
              <p:cNvSpPr/>
              <p:nvPr/>
            </p:nvSpPr>
            <p:spPr>
              <a:xfrm>
                <a:off x="250920" y="103248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3" name="Google Shape;414;p14"/>
              <p:cNvSpPr/>
              <p:nvPr/>
            </p:nvSpPr>
            <p:spPr>
              <a:xfrm>
                <a:off x="425520" y="1875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4" name="Google Shape;415;p14"/>
              <p:cNvSpPr/>
              <p:nvPr/>
            </p:nvSpPr>
            <p:spPr>
              <a:xfrm>
                <a:off x="425520" y="3567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5" name="Google Shape;416;p14"/>
              <p:cNvSpPr/>
              <p:nvPr/>
            </p:nvSpPr>
            <p:spPr>
              <a:xfrm>
                <a:off x="425520" y="5256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6" name="Google Shape;417;p14"/>
              <p:cNvSpPr/>
              <p:nvPr/>
            </p:nvSpPr>
            <p:spPr>
              <a:xfrm>
                <a:off x="595080" y="1875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7" name="Google Shape;418;p14"/>
              <p:cNvSpPr/>
              <p:nvPr/>
            </p:nvSpPr>
            <p:spPr>
              <a:xfrm>
                <a:off x="595080" y="3567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168" name="Google Shape;419;p14"/>
          <p:cNvGrpSpPr/>
          <p:nvPr/>
        </p:nvGrpSpPr>
        <p:grpSpPr>
          <a:xfrm>
            <a:off x="6131160" y="2313000"/>
            <a:ext cx="3189960" cy="3091320"/>
            <a:chOff x="6131160" y="2313000"/>
            <a:chExt cx="3189960" cy="3091320"/>
          </a:xfrm>
        </p:grpSpPr>
        <p:sp>
          <p:nvSpPr>
            <p:cNvPr id="169" name="Google Shape;420;p14"/>
            <p:cNvSpPr/>
            <p:nvPr/>
          </p:nvSpPr>
          <p:spPr>
            <a:xfrm rot="10800000">
              <a:off x="6131160" y="2313000"/>
              <a:ext cx="3077640" cy="2985120"/>
            </a:xfrm>
            <a:prstGeom prst="diagStripe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70" name="Google Shape;421;p14"/>
            <p:cNvSpPr/>
            <p:nvPr/>
          </p:nvSpPr>
          <p:spPr>
            <a:xfrm rot="10800000">
              <a:off x="7338600" y="3901680"/>
              <a:ext cx="1891800" cy="1502640"/>
            </a:xfrm>
            <a:custGeom>
              <a:avLst/>
              <a:gdLst>
                <a:gd name="textAreaLeft" fmla="*/ 0 w 1891800"/>
                <a:gd name="textAreaRight" fmla="*/ 189216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171" name="Google Shape;422;p14"/>
            <p:cNvGrpSpPr/>
            <p:nvPr/>
          </p:nvGrpSpPr>
          <p:grpSpPr>
            <a:xfrm>
              <a:off x="6866640" y="2915640"/>
              <a:ext cx="2454480" cy="2278080"/>
              <a:chOff x="6866640" y="2915640"/>
              <a:chExt cx="2454480" cy="2278080"/>
            </a:xfrm>
          </p:grpSpPr>
          <p:sp>
            <p:nvSpPr>
              <p:cNvPr id="172" name="Google Shape;423;p14"/>
              <p:cNvSpPr/>
              <p:nvPr/>
            </p:nvSpPr>
            <p:spPr>
              <a:xfrm rot="10800000">
                <a:off x="7021080" y="2915640"/>
                <a:ext cx="2300040" cy="2278080"/>
              </a:xfrm>
              <a:custGeom>
                <a:avLst/>
                <a:gdLst>
                  <a:gd name="textAreaLeft" fmla="*/ 0 w 2300040"/>
                  <a:gd name="textAreaRight" fmla="*/ 2300400 w 2300040"/>
                  <a:gd name="textAreaTop" fmla="*/ 0 h 2278080"/>
                  <a:gd name="textAreaBottom" fmla="*/ 2278440 h 2278080"/>
                </a:gdLst>
                <a:ahLst/>
                <a:cxnLst/>
                <a:rect l="textAreaLeft" t="textAreaTop" r="textAreaRight" b="textAreaBottom"/>
                <a:pathLst>
                  <a:path w="2325" h="2303">
                    <a:moveTo>
                      <a:pt x="2325" y="0"/>
                    </a:moveTo>
                    <a:lnTo>
                      <a:pt x="2285" y="0"/>
                    </a:lnTo>
                    <a:lnTo>
                      <a:pt x="0" y="2303"/>
                    </a:lnTo>
                    <a:lnTo>
                      <a:pt x="2325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3" name="Google Shape;424;p14"/>
              <p:cNvSpPr/>
              <p:nvPr/>
            </p:nvSpPr>
            <p:spPr>
              <a:xfrm rot="10800000">
                <a:off x="6940440" y="3273480"/>
                <a:ext cx="1941840" cy="1920240"/>
              </a:xfrm>
              <a:custGeom>
                <a:avLst/>
                <a:gdLst>
                  <a:gd name="textAreaLeft" fmla="*/ 0 w 1941840"/>
                  <a:gd name="textAreaRight" fmla="*/ 1942200 w 1941840"/>
                  <a:gd name="textAreaTop" fmla="*/ 0 h 1920240"/>
                  <a:gd name="textAreaBottom" fmla="*/ 1920600 h 1920240"/>
                </a:gdLst>
                <a:ahLst/>
                <a:cxnLst/>
                <a:rect l="textAreaLeft" t="textAreaTop" r="textAreaRight" b="textAreaBottom"/>
                <a:pathLst>
                  <a:path w="1963" h="1941">
                    <a:moveTo>
                      <a:pt x="1963" y="0"/>
                    </a:moveTo>
                    <a:lnTo>
                      <a:pt x="1929" y="0"/>
                    </a:lnTo>
                    <a:lnTo>
                      <a:pt x="0" y="1941"/>
                    </a:lnTo>
                    <a:lnTo>
                      <a:pt x="1963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4" name="Google Shape;425;p14"/>
              <p:cNvSpPr/>
              <p:nvPr/>
            </p:nvSpPr>
            <p:spPr>
              <a:xfrm rot="10800000">
                <a:off x="6866640" y="3467520"/>
                <a:ext cx="1744920" cy="1726200"/>
              </a:xfrm>
              <a:custGeom>
                <a:avLst/>
                <a:gdLst>
                  <a:gd name="textAreaLeft" fmla="*/ 0 w 1744920"/>
                  <a:gd name="textAreaRight" fmla="*/ 1745280 w 1744920"/>
                  <a:gd name="textAreaTop" fmla="*/ 0 h 1726200"/>
                  <a:gd name="textAreaBottom" fmla="*/ 1726560 h 1726200"/>
                </a:gdLst>
                <a:ahLst/>
                <a:cxnLst/>
                <a:rect l="textAreaLeft" t="textAreaTop" r="textAreaRight" b="textAreaBottom"/>
                <a:pathLst>
                  <a:path w="1764" h="1745">
                    <a:moveTo>
                      <a:pt x="1764" y="0"/>
                    </a:moveTo>
                    <a:lnTo>
                      <a:pt x="1732" y="0"/>
                    </a:lnTo>
                    <a:lnTo>
                      <a:pt x="0" y="1745"/>
                    </a:lnTo>
                    <a:lnTo>
                      <a:pt x="1764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68400" tIns="34200" rIns="684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75" name="Google Shape;426;p14"/>
            <p:cNvGrpSpPr/>
            <p:nvPr/>
          </p:nvGrpSpPr>
          <p:grpSpPr>
            <a:xfrm>
              <a:off x="8487720" y="4095720"/>
              <a:ext cx="437760" cy="938520"/>
              <a:chOff x="8487720" y="4095720"/>
              <a:chExt cx="437760" cy="938520"/>
            </a:xfrm>
          </p:grpSpPr>
          <p:sp>
            <p:nvSpPr>
              <p:cNvPr id="176" name="Google Shape;427;p14"/>
              <p:cNvSpPr/>
              <p:nvPr/>
            </p:nvSpPr>
            <p:spPr>
              <a:xfrm rot="10800000">
                <a:off x="883188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7" name="Google Shape;428;p14"/>
              <p:cNvSpPr/>
              <p:nvPr/>
            </p:nvSpPr>
            <p:spPr>
              <a:xfrm rot="10800000">
                <a:off x="883188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8" name="Google Shape;429;p14"/>
              <p:cNvSpPr/>
              <p:nvPr/>
            </p:nvSpPr>
            <p:spPr>
              <a:xfrm rot="10800000">
                <a:off x="8831880" y="46029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9" name="Google Shape;430;p14"/>
              <p:cNvSpPr/>
              <p:nvPr/>
            </p:nvSpPr>
            <p:spPr>
              <a:xfrm rot="10800000">
                <a:off x="8831880" y="44337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0" name="Google Shape;431;p14"/>
              <p:cNvSpPr/>
              <p:nvPr/>
            </p:nvSpPr>
            <p:spPr>
              <a:xfrm rot="10800000">
                <a:off x="8831880" y="426492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1" name="Google Shape;432;p14"/>
              <p:cNvSpPr/>
              <p:nvPr/>
            </p:nvSpPr>
            <p:spPr>
              <a:xfrm rot="10800000">
                <a:off x="8831880" y="409572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2" name="Google Shape;433;p14"/>
              <p:cNvSpPr/>
              <p:nvPr/>
            </p:nvSpPr>
            <p:spPr>
              <a:xfrm rot="10800000">
                <a:off x="865728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3" name="Google Shape;434;p14"/>
              <p:cNvSpPr/>
              <p:nvPr/>
            </p:nvSpPr>
            <p:spPr>
              <a:xfrm rot="10800000">
                <a:off x="865728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4" name="Google Shape;435;p14"/>
              <p:cNvSpPr/>
              <p:nvPr/>
            </p:nvSpPr>
            <p:spPr>
              <a:xfrm rot="10800000">
                <a:off x="8657280" y="46029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5" name="Google Shape;436;p14"/>
              <p:cNvSpPr/>
              <p:nvPr/>
            </p:nvSpPr>
            <p:spPr>
              <a:xfrm rot="10800000">
                <a:off x="848772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6" name="Google Shape;437;p14"/>
              <p:cNvSpPr/>
              <p:nvPr/>
            </p:nvSpPr>
            <p:spPr>
              <a:xfrm rot="10800000">
                <a:off x="848772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470;p16"/>
          <p:cNvPicPr/>
          <p:nvPr/>
        </p:nvPicPr>
        <p:blipFill>
          <a:blip r:embed="rId3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219" name="Google Shape;472;p16"/>
          <p:cNvGrpSpPr/>
          <p:nvPr/>
        </p:nvGrpSpPr>
        <p:grpSpPr>
          <a:xfrm>
            <a:off x="7382520" y="3346200"/>
            <a:ext cx="2081160" cy="2058120"/>
            <a:chOff x="7382520" y="3346200"/>
            <a:chExt cx="2081160" cy="2058120"/>
          </a:xfrm>
        </p:grpSpPr>
        <p:sp>
          <p:nvSpPr>
            <p:cNvPr id="220" name="Google Shape;473;p16"/>
            <p:cNvSpPr/>
            <p:nvPr/>
          </p:nvSpPr>
          <p:spPr>
            <a:xfrm rot="10800000">
              <a:off x="7382520" y="3901680"/>
              <a:ext cx="1891800" cy="1502640"/>
            </a:xfrm>
            <a:custGeom>
              <a:avLst/>
              <a:gdLst>
                <a:gd name="textAreaLeft" fmla="*/ 0 w 1891800"/>
                <a:gd name="textAreaRight" fmla="*/ 1892160 w 1891800"/>
                <a:gd name="textAreaTop" fmla="*/ 0 h 1502640"/>
                <a:gd name="textAreaBottom" fmla="*/ 1503000 h 150264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221" name="Google Shape;474;p16"/>
            <p:cNvGrpSpPr/>
            <p:nvPr/>
          </p:nvGrpSpPr>
          <p:grpSpPr>
            <a:xfrm>
              <a:off x="8487720" y="4095720"/>
              <a:ext cx="437760" cy="938520"/>
              <a:chOff x="8487720" y="4095720"/>
              <a:chExt cx="437760" cy="938520"/>
            </a:xfrm>
          </p:grpSpPr>
          <p:sp>
            <p:nvSpPr>
              <p:cNvPr id="222" name="Google Shape;475;p16"/>
              <p:cNvSpPr/>
              <p:nvPr/>
            </p:nvSpPr>
            <p:spPr>
              <a:xfrm rot="10800000">
                <a:off x="883188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23" name="Google Shape;476;p16"/>
              <p:cNvSpPr/>
              <p:nvPr/>
            </p:nvSpPr>
            <p:spPr>
              <a:xfrm rot="10800000">
                <a:off x="883188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24" name="Google Shape;477;p16"/>
              <p:cNvSpPr/>
              <p:nvPr/>
            </p:nvSpPr>
            <p:spPr>
              <a:xfrm rot="10800000">
                <a:off x="8831880" y="46029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25" name="Google Shape;478;p16"/>
              <p:cNvSpPr/>
              <p:nvPr/>
            </p:nvSpPr>
            <p:spPr>
              <a:xfrm rot="10800000">
                <a:off x="8831880" y="44337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26" name="Google Shape;479;p16"/>
              <p:cNvSpPr/>
              <p:nvPr/>
            </p:nvSpPr>
            <p:spPr>
              <a:xfrm rot="10800000">
                <a:off x="8831880" y="426492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27" name="Google Shape;480;p16"/>
              <p:cNvSpPr/>
              <p:nvPr/>
            </p:nvSpPr>
            <p:spPr>
              <a:xfrm rot="10800000">
                <a:off x="8831880" y="409572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28" name="Google Shape;481;p16"/>
              <p:cNvSpPr/>
              <p:nvPr/>
            </p:nvSpPr>
            <p:spPr>
              <a:xfrm rot="10800000">
                <a:off x="865728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29" name="Google Shape;482;p16"/>
              <p:cNvSpPr/>
              <p:nvPr/>
            </p:nvSpPr>
            <p:spPr>
              <a:xfrm rot="10800000">
                <a:off x="865728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0" name="Google Shape;483;p16"/>
              <p:cNvSpPr/>
              <p:nvPr/>
            </p:nvSpPr>
            <p:spPr>
              <a:xfrm rot="10800000">
                <a:off x="8657280" y="460296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1" name="Google Shape;484;p16"/>
              <p:cNvSpPr/>
              <p:nvPr/>
            </p:nvSpPr>
            <p:spPr>
              <a:xfrm rot="10800000">
                <a:off x="8487720" y="494064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2" name="Google Shape;485;p16"/>
              <p:cNvSpPr/>
              <p:nvPr/>
            </p:nvSpPr>
            <p:spPr>
              <a:xfrm rot="10800000">
                <a:off x="8487720" y="4771800"/>
                <a:ext cx="93600" cy="936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800" bIns="468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cxnSp>
          <p:nvCxnSpPr>
            <p:cNvPr id="233" name="Google Shape;486;p16"/>
            <p:cNvCxnSpPr/>
            <p:nvPr/>
          </p:nvCxnSpPr>
          <p:spPr>
            <a:xfrm flipV="1">
              <a:off x="7458840" y="3346200"/>
              <a:ext cx="2005200" cy="2004840"/>
            </a:xfrm>
            <a:prstGeom prst="straightConnector1">
              <a:avLst/>
            </a:prstGeom>
            <a:ln w="19050">
              <a:solidFill>
                <a:srgbClr val="FFFFFF"/>
              </a:solidFill>
              <a:round/>
            </a:ln>
          </p:spPr>
        </p:cxnSp>
      </p:grpSp>
      <p:grpSp>
        <p:nvGrpSpPr>
          <p:cNvPr id="234" name="Google Shape;487;p16"/>
          <p:cNvGrpSpPr/>
          <p:nvPr/>
        </p:nvGrpSpPr>
        <p:grpSpPr>
          <a:xfrm>
            <a:off x="203760" y="275400"/>
            <a:ext cx="7422120" cy="4580640"/>
            <a:chOff x="203760" y="275400"/>
            <a:chExt cx="7422120" cy="4580640"/>
          </a:xfrm>
        </p:grpSpPr>
        <p:sp>
          <p:nvSpPr>
            <p:cNvPr id="235" name="Google Shape;488;p16"/>
            <p:cNvSpPr/>
            <p:nvPr/>
          </p:nvSpPr>
          <p:spPr>
            <a:xfrm rot="10800000">
              <a:off x="203760" y="11286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6" name="Google Shape;489;p16"/>
            <p:cNvSpPr/>
            <p:nvPr/>
          </p:nvSpPr>
          <p:spPr>
            <a:xfrm>
              <a:off x="7548480" y="2754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7" name="Google Shape;490;p16"/>
            <p:cNvSpPr/>
            <p:nvPr/>
          </p:nvSpPr>
          <p:spPr>
            <a:xfrm>
              <a:off x="5811120" y="477864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/>
    <p:bodyStyle/>
    <p:otherStyle/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492;p17"/>
          <p:cNvPicPr/>
          <p:nvPr/>
        </p:nvPicPr>
        <p:blipFill>
          <a:blip r:embed="rId3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240" name="Google Shape;494;p17"/>
          <p:cNvGrpSpPr/>
          <p:nvPr/>
        </p:nvGrpSpPr>
        <p:grpSpPr>
          <a:xfrm>
            <a:off x="-189360" y="0"/>
            <a:ext cx="1476000" cy="1172160"/>
            <a:chOff x="-189360" y="0"/>
            <a:chExt cx="1476000" cy="1172160"/>
          </a:xfrm>
        </p:grpSpPr>
        <p:sp>
          <p:nvSpPr>
            <p:cNvPr id="241" name="Google Shape;495;p17"/>
            <p:cNvSpPr/>
            <p:nvPr/>
          </p:nvSpPr>
          <p:spPr>
            <a:xfrm>
              <a:off x="-189360" y="0"/>
              <a:ext cx="1476000" cy="1172160"/>
            </a:xfrm>
            <a:custGeom>
              <a:avLst/>
              <a:gdLst>
                <a:gd name="textAreaLeft" fmla="*/ 0 w 1476000"/>
                <a:gd name="textAreaRight" fmla="*/ 1476360 w 1476000"/>
                <a:gd name="textAreaTop" fmla="*/ 0 h 1172160"/>
                <a:gd name="textAreaBottom" fmla="*/ 1172520 h 1172160"/>
              </a:gdLst>
              <a:ahLst/>
              <a:cxnLst/>
              <a:rect l="textAreaLeft" t="textAreaTop" r="textAreaRight" b="textAreaBottom"/>
              <a:pathLst>
                <a:path w="1930" h="1536">
                  <a:moveTo>
                    <a:pt x="0" y="1522"/>
                  </a:moveTo>
                  <a:cubicBezTo>
                    <a:pt x="165" y="1522"/>
                    <a:pt x="165" y="1522"/>
                    <a:pt x="165" y="1522"/>
                  </a:cubicBezTo>
                  <a:cubicBezTo>
                    <a:pt x="190" y="1522"/>
                    <a:pt x="214" y="1512"/>
                    <a:pt x="231" y="1495"/>
                  </a:cubicBezTo>
                  <a:cubicBezTo>
                    <a:pt x="1192" y="534"/>
                    <a:pt x="1192" y="534"/>
                    <a:pt x="1192" y="534"/>
                  </a:cubicBezTo>
                  <a:cubicBezTo>
                    <a:pt x="1210" y="516"/>
                    <a:pt x="1233" y="506"/>
                    <a:pt x="1258" y="506"/>
                  </a:cubicBezTo>
                  <a:cubicBezTo>
                    <a:pt x="1486" y="506"/>
                    <a:pt x="1486" y="506"/>
                    <a:pt x="1486" y="506"/>
                  </a:cubicBezTo>
                  <a:cubicBezTo>
                    <a:pt x="1511" y="506"/>
                    <a:pt x="1535" y="497"/>
                    <a:pt x="1552" y="479"/>
                  </a:cubicBezTo>
                  <a:cubicBezTo>
                    <a:pt x="1871" y="161"/>
                    <a:pt x="1871" y="161"/>
                    <a:pt x="1871" y="161"/>
                  </a:cubicBezTo>
                  <a:cubicBezTo>
                    <a:pt x="1930" y="101"/>
                    <a:pt x="1888" y="0"/>
                    <a:pt x="1804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53" y="0"/>
                    <a:pt x="11" y="42"/>
                    <a:pt x="11" y="94"/>
                  </a:cubicBezTo>
                  <a:cubicBezTo>
                    <a:pt x="7" y="1536"/>
                    <a:pt x="7" y="1536"/>
                    <a:pt x="7" y="1536"/>
                  </a:cubicBezTo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2" name="Google Shape;496;p17"/>
            <p:cNvSpPr/>
            <p:nvPr/>
          </p:nvSpPr>
          <p:spPr>
            <a:xfrm>
              <a:off x="-189360" y="0"/>
              <a:ext cx="1072440" cy="281520"/>
            </a:xfrm>
            <a:custGeom>
              <a:avLst/>
              <a:gdLst>
                <a:gd name="textAreaLeft" fmla="*/ 0 w 1072440"/>
                <a:gd name="textAreaRight" fmla="*/ 1072800 w 1072440"/>
                <a:gd name="textAreaTop" fmla="*/ 0 h 281520"/>
                <a:gd name="textAreaBottom" fmla="*/ 281880 h 281520"/>
              </a:gdLst>
              <a:ahLst/>
              <a:cxnLst/>
              <a:rect l="textAreaLeft" t="textAreaTop" r="textAreaRight" b="textAreaBottom"/>
              <a:pathLst>
                <a:path w="1409" h="369">
                  <a:moveTo>
                    <a:pt x="0" y="0"/>
                  </a:moveTo>
                  <a:cubicBezTo>
                    <a:pt x="0" y="369"/>
                    <a:pt x="0" y="369"/>
                    <a:pt x="0" y="369"/>
                  </a:cubicBezTo>
                  <a:cubicBezTo>
                    <a:pt x="849" y="369"/>
                    <a:pt x="849" y="369"/>
                    <a:pt x="849" y="369"/>
                  </a:cubicBezTo>
                  <a:cubicBezTo>
                    <a:pt x="874" y="369"/>
                    <a:pt x="899" y="359"/>
                    <a:pt x="917" y="341"/>
                  </a:cubicBezTo>
                  <a:cubicBezTo>
                    <a:pt x="1071" y="187"/>
                    <a:pt x="1071" y="187"/>
                    <a:pt x="1071" y="187"/>
                  </a:cubicBezTo>
                  <a:cubicBezTo>
                    <a:pt x="1089" y="169"/>
                    <a:pt x="1113" y="159"/>
                    <a:pt x="1139" y="159"/>
                  </a:cubicBezTo>
                  <a:cubicBezTo>
                    <a:pt x="1306" y="159"/>
                    <a:pt x="1306" y="159"/>
                    <a:pt x="1306" y="159"/>
                  </a:cubicBezTo>
                  <a:cubicBezTo>
                    <a:pt x="1355" y="159"/>
                    <a:pt x="1396" y="122"/>
                    <a:pt x="1401" y="74"/>
                  </a:cubicBezTo>
                  <a:cubicBezTo>
                    <a:pt x="1409" y="8"/>
                    <a:pt x="1409" y="8"/>
                    <a:pt x="1409" y="8"/>
                  </a:cubicBezTo>
                  <a:cubicBezTo>
                    <a:pt x="1409" y="5"/>
                    <a:pt x="1409" y="3"/>
                    <a:pt x="140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243" name="Google Shape;497;p17"/>
          <p:cNvGrpSpPr/>
          <p:nvPr/>
        </p:nvGrpSpPr>
        <p:grpSpPr>
          <a:xfrm>
            <a:off x="356040" y="1189800"/>
            <a:ext cx="8184240" cy="3666240"/>
            <a:chOff x="356040" y="1189800"/>
            <a:chExt cx="8184240" cy="3666240"/>
          </a:xfrm>
        </p:grpSpPr>
        <p:sp>
          <p:nvSpPr>
            <p:cNvPr id="244" name="Google Shape;498;p17"/>
            <p:cNvSpPr/>
            <p:nvPr/>
          </p:nvSpPr>
          <p:spPr>
            <a:xfrm rot="10800000">
              <a:off x="356040" y="189036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5" name="Google Shape;499;p17"/>
            <p:cNvSpPr/>
            <p:nvPr/>
          </p:nvSpPr>
          <p:spPr>
            <a:xfrm>
              <a:off x="8462880" y="11898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6" name="Google Shape;500;p17"/>
            <p:cNvSpPr/>
            <p:nvPr/>
          </p:nvSpPr>
          <p:spPr>
            <a:xfrm>
              <a:off x="5277600" y="477864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/>
    <p:bodyStyle/>
    <p:otherStyle/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502;p18"/>
          <p:cNvPicPr/>
          <p:nvPr/>
        </p:nvPicPr>
        <p:blipFill>
          <a:blip r:embed="rId3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1022040" y="1231920"/>
            <a:ext cx="3436920" cy="1809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4847400" y="981360"/>
            <a:ext cx="3274200" cy="318096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0000" tIns="45000" rIns="90000" bIns="45000" anchor="t">
            <a:normAutofit fontScale="500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50" name="Google Shape;506;p18"/>
          <p:cNvSpPr/>
          <p:nvPr/>
        </p:nvSpPr>
        <p:spPr>
          <a:xfrm rot="10800000">
            <a:off x="6104880" y="2682720"/>
            <a:ext cx="3098160" cy="2460600"/>
          </a:xfrm>
          <a:custGeom>
            <a:avLst/>
            <a:gdLst>
              <a:gd name="textAreaLeft" fmla="*/ 0 w 3098160"/>
              <a:gd name="textAreaRight" fmla="*/ 3098520 w 3098160"/>
              <a:gd name="textAreaTop" fmla="*/ 0 h 2460600"/>
              <a:gd name="textAreaBottom" fmla="*/ 2460960 h 2460600"/>
            </a:gdLst>
            <a:ahLst/>
            <a:cxnLst/>
            <a:rect l="textAreaLeft" t="textAreaTop" r="textAreaRight" b="textAreaBottom"/>
            <a:pathLst>
              <a:path w="1930" h="1536">
                <a:moveTo>
                  <a:pt x="0" y="1522"/>
                </a:moveTo>
                <a:cubicBezTo>
                  <a:pt x="165" y="1522"/>
                  <a:pt x="165" y="1522"/>
                  <a:pt x="165" y="1522"/>
                </a:cubicBezTo>
                <a:cubicBezTo>
                  <a:pt x="190" y="1522"/>
                  <a:pt x="214" y="1512"/>
                  <a:pt x="231" y="1495"/>
                </a:cubicBezTo>
                <a:cubicBezTo>
                  <a:pt x="1192" y="534"/>
                  <a:pt x="1192" y="534"/>
                  <a:pt x="1192" y="534"/>
                </a:cubicBezTo>
                <a:cubicBezTo>
                  <a:pt x="1210" y="516"/>
                  <a:pt x="1233" y="506"/>
                  <a:pt x="1258" y="506"/>
                </a:cubicBezTo>
                <a:cubicBezTo>
                  <a:pt x="1486" y="506"/>
                  <a:pt x="1486" y="506"/>
                  <a:pt x="1486" y="506"/>
                </a:cubicBezTo>
                <a:cubicBezTo>
                  <a:pt x="1511" y="506"/>
                  <a:pt x="1535" y="497"/>
                  <a:pt x="1552" y="479"/>
                </a:cubicBezTo>
                <a:cubicBezTo>
                  <a:pt x="1871" y="161"/>
                  <a:pt x="1871" y="161"/>
                  <a:pt x="1871" y="161"/>
                </a:cubicBezTo>
                <a:cubicBezTo>
                  <a:pt x="1930" y="101"/>
                  <a:pt x="1888" y="0"/>
                  <a:pt x="180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3" y="0"/>
                  <a:pt x="11" y="42"/>
                  <a:pt x="11" y="94"/>
                </a:cubicBezTo>
                <a:cubicBezTo>
                  <a:pt x="7" y="1536"/>
                  <a:pt x="7" y="1536"/>
                  <a:pt x="7" y="1536"/>
                </a:cubicBezTo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251" name="Google Shape;507;p18"/>
          <p:cNvSpPr/>
          <p:nvPr/>
        </p:nvSpPr>
        <p:spPr>
          <a:xfrm rot="10800000">
            <a:off x="6936480" y="4552920"/>
            <a:ext cx="2250720" cy="590760"/>
          </a:xfrm>
          <a:custGeom>
            <a:avLst/>
            <a:gdLst>
              <a:gd name="textAreaLeft" fmla="*/ 0 w 2250720"/>
              <a:gd name="textAreaRight" fmla="*/ 2251080 w 2250720"/>
              <a:gd name="textAreaTop" fmla="*/ 0 h 590760"/>
              <a:gd name="textAreaBottom" fmla="*/ 591120 h 590760"/>
            </a:gdLst>
            <a:ahLst/>
            <a:cxnLst/>
            <a:rect l="textAreaLeft" t="textAreaTop" r="textAreaRight" b="textAreaBottom"/>
            <a:pathLst>
              <a:path w="1409" h="369">
                <a:moveTo>
                  <a:pt x="0" y="0"/>
                </a:moveTo>
                <a:cubicBezTo>
                  <a:pt x="0" y="369"/>
                  <a:pt x="0" y="369"/>
                  <a:pt x="0" y="369"/>
                </a:cubicBezTo>
                <a:cubicBezTo>
                  <a:pt x="849" y="369"/>
                  <a:pt x="849" y="369"/>
                  <a:pt x="849" y="369"/>
                </a:cubicBezTo>
                <a:cubicBezTo>
                  <a:pt x="874" y="369"/>
                  <a:pt x="899" y="359"/>
                  <a:pt x="917" y="341"/>
                </a:cubicBezTo>
                <a:cubicBezTo>
                  <a:pt x="1071" y="187"/>
                  <a:pt x="1071" y="187"/>
                  <a:pt x="1071" y="187"/>
                </a:cubicBezTo>
                <a:cubicBezTo>
                  <a:pt x="1089" y="169"/>
                  <a:pt x="1113" y="159"/>
                  <a:pt x="1139" y="159"/>
                </a:cubicBezTo>
                <a:cubicBezTo>
                  <a:pt x="1306" y="159"/>
                  <a:pt x="1306" y="159"/>
                  <a:pt x="1306" y="159"/>
                </a:cubicBezTo>
                <a:cubicBezTo>
                  <a:pt x="1355" y="159"/>
                  <a:pt x="1396" y="122"/>
                  <a:pt x="1401" y="74"/>
                </a:cubicBezTo>
                <a:cubicBezTo>
                  <a:pt x="1409" y="8"/>
                  <a:pt x="1409" y="8"/>
                  <a:pt x="1409" y="8"/>
                </a:cubicBezTo>
                <a:cubicBezTo>
                  <a:pt x="1409" y="5"/>
                  <a:pt x="1409" y="3"/>
                  <a:pt x="1409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252" name="Google Shape;508;p18"/>
          <p:cNvGrpSpPr/>
          <p:nvPr/>
        </p:nvGrpSpPr>
        <p:grpSpPr>
          <a:xfrm>
            <a:off x="6381360" y="3529080"/>
            <a:ext cx="3153240" cy="940320"/>
            <a:chOff x="6381360" y="3529080"/>
            <a:chExt cx="3153240" cy="940320"/>
          </a:xfrm>
        </p:grpSpPr>
        <p:sp>
          <p:nvSpPr>
            <p:cNvPr id="253" name="Google Shape;509;p18"/>
            <p:cNvSpPr/>
            <p:nvPr/>
          </p:nvSpPr>
          <p:spPr>
            <a:xfrm rot="10800000">
              <a:off x="6381360" y="3532320"/>
              <a:ext cx="3153240" cy="937080"/>
            </a:xfrm>
            <a:custGeom>
              <a:avLst/>
              <a:gdLst>
                <a:gd name="textAreaLeft" fmla="*/ 0 w 3153240"/>
                <a:gd name="textAreaRight" fmla="*/ 3153600 w 3153240"/>
                <a:gd name="textAreaTop" fmla="*/ 0 h 937080"/>
                <a:gd name="textAreaBottom" fmla="*/ 937440 h 937080"/>
              </a:gdLst>
              <a:ahLst/>
              <a:cxnLst/>
              <a:rect l="textAreaLeft" t="textAreaTop" r="textAreaRight" b="textAreaBottom"/>
              <a:pathLst>
                <a:path w="1064" h="315">
                  <a:moveTo>
                    <a:pt x="1051" y="0"/>
                  </a:moveTo>
                  <a:cubicBezTo>
                    <a:pt x="1044" y="0"/>
                    <a:pt x="1038" y="5"/>
                    <a:pt x="1038" y="12"/>
                  </a:cubicBezTo>
                  <a:cubicBezTo>
                    <a:pt x="458" y="12"/>
                    <a:pt x="458" y="12"/>
                    <a:pt x="458" y="12"/>
                  </a:cubicBezTo>
                  <a:cubicBezTo>
                    <a:pt x="435" y="12"/>
                    <a:pt x="414" y="21"/>
                    <a:pt x="397" y="37"/>
                  </a:cubicBezTo>
                  <a:cubicBezTo>
                    <a:pt x="360" y="74"/>
                    <a:pt x="360" y="74"/>
                    <a:pt x="360" y="74"/>
                  </a:cubicBezTo>
                  <a:cubicBezTo>
                    <a:pt x="307" y="74"/>
                    <a:pt x="307" y="74"/>
                    <a:pt x="307" y="74"/>
                  </a:cubicBezTo>
                  <a:cubicBezTo>
                    <a:pt x="284" y="74"/>
                    <a:pt x="263" y="83"/>
                    <a:pt x="246" y="99"/>
                  </a:cubicBezTo>
                  <a:cubicBezTo>
                    <a:pt x="58" y="288"/>
                    <a:pt x="58" y="288"/>
                    <a:pt x="58" y="288"/>
                  </a:cubicBezTo>
                  <a:cubicBezTo>
                    <a:pt x="43" y="303"/>
                    <a:pt x="22" y="312"/>
                    <a:pt x="0" y="312"/>
                  </a:cubicBezTo>
                  <a:cubicBezTo>
                    <a:pt x="0" y="315"/>
                    <a:pt x="0" y="315"/>
                    <a:pt x="0" y="315"/>
                  </a:cubicBezTo>
                  <a:cubicBezTo>
                    <a:pt x="116" y="315"/>
                    <a:pt x="116" y="315"/>
                    <a:pt x="116" y="315"/>
                  </a:cubicBezTo>
                  <a:cubicBezTo>
                    <a:pt x="116" y="312"/>
                    <a:pt x="116" y="312"/>
                    <a:pt x="116" y="312"/>
                  </a:cubicBezTo>
                  <a:cubicBezTo>
                    <a:pt x="23" y="312"/>
                    <a:pt x="23" y="312"/>
                    <a:pt x="23" y="312"/>
                  </a:cubicBezTo>
                  <a:cubicBezTo>
                    <a:pt x="37" y="308"/>
                    <a:pt x="50" y="300"/>
                    <a:pt x="61" y="290"/>
                  </a:cubicBezTo>
                  <a:cubicBezTo>
                    <a:pt x="249" y="102"/>
                    <a:pt x="249" y="102"/>
                    <a:pt x="249" y="102"/>
                  </a:cubicBezTo>
                  <a:cubicBezTo>
                    <a:pt x="264" y="86"/>
                    <a:pt x="285" y="77"/>
                    <a:pt x="307" y="77"/>
                  </a:cubicBezTo>
                  <a:cubicBezTo>
                    <a:pt x="357" y="77"/>
                    <a:pt x="357" y="77"/>
                    <a:pt x="357" y="77"/>
                  </a:cubicBezTo>
                  <a:cubicBezTo>
                    <a:pt x="209" y="225"/>
                    <a:pt x="209" y="225"/>
                    <a:pt x="209" y="225"/>
                  </a:cubicBezTo>
                  <a:cubicBezTo>
                    <a:pt x="194" y="241"/>
                    <a:pt x="173" y="249"/>
                    <a:pt x="151" y="249"/>
                  </a:cubicBezTo>
                  <a:cubicBezTo>
                    <a:pt x="116" y="249"/>
                    <a:pt x="116" y="249"/>
                    <a:pt x="116" y="249"/>
                  </a:cubicBezTo>
                  <a:cubicBezTo>
                    <a:pt x="116" y="252"/>
                    <a:pt x="116" y="252"/>
                    <a:pt x="116" y="252"/>
                  </a:cubicBezTo>
                  <a:cubicBezTo>
                    <a:pt x="151" y="252"/>
                    <a:pt x="151" y="252"/>
                    <a:pt x="151" y="252"/>
                  </a:cubicBezTo>
                  <a:cubicBezTo>
                    <a:pt x="174" y="252"/>
                    <a:pt x="195" y="243"/>
                    <a:pt x="212" y="227"/>
                  </a:cubicBezTo>
                  <a:cubicBezTo>
                    <a:pt x="361" y="77"/>
                    <a:pt x="361" y="77"/>
                    <a:pt x="361" y="77"/>
                  </a:cubicBezTo>
                  <a:cubicBezTo>
                    <a:pt x="887" y="77"/>
                    <a:pt x="887" y="77"/>
                    <a:pt x="887" y="77"/>
                  </a:cubicBezTo>
                  <a:cubicBezTo>
                    <a:pt x="888" y="84"/>
                    <a:pt x="893" y="89"/>
                    <a:pt x="900" y="89"/>
                  </a:cubicBezTo>
                  <a:cubicBezTo>
                    <a:pt x="907" y="89"/>
                    <a:pt x="913" y="83"/>
                    <a:pt x="913" y="76"/>
                  </a:cubicBezTo>
                  <a:cubicBezTo>
                    <a:pt x="913" y="68"/>
                    <a:pt x="907" y="62"/>
                    <a:pt x="900" y="62"/>
                  </a:cubicBezTo>
                  <a:cubicBezTo>
                    <a:pt x="893" y="62"/>
                    <a:pt x="888" y="68"/>
                    <a:pt x="887" y="74"/>
                  </a:cubicBezTo>
                  <a:cubicBezTo>
                    <a:pt x="365" y="74"/>
                    <a:pt x="365" y="74"/>
                    <a:pt x="365" y="74"/>
                  </a:cubicBezTo>
                  <a:cubicBezTo>
                    <a:pt x="400" y="39"/>
                    <a:pt x="400" y="39"/>
                    <a:pt x="400" y="39"/>
                  </a:cubicBezTo>
                  <a:cubicBezTo>
                    <a:pt x="415" y="23"/>
                    <a:pt x="436" y="15"/>
                    <a:pt x="458" y="15"/>
                  </a:cubicBezTo>
                  <a:cubicBezTo>
                    <a:pt x="1038" y="15"/>
                    <a:pt x="1038" y="15"/>
                    <a:pt x="1038" y="15"/>
                  </a:cubicBezTo>
                  <a:cubicBezTo>
                    <a:pt x="1038" y="21"/>
                    <a:pt x="1044" y="27"/>
                    <a:pt x="1051" y="27"/>
                  </a:cubicBezTo>
                  <a:cubicBezTo>
                    <a:pt x="1058" y="27"/>
                    <a:pt x="1064" y="21"/>
                    <a:pt x="1064" y="13"/>
                  </a:cubicBezTo>
                  <a:cubicBezTo>
                    <a:pt x="1064" y="6"/>
                    <a:pt x="1058" y="0"/>
                    <a:pt x="1051" y="0"/>
                  </a:cubicBezTo>
                  <a:close/>
                  <a:moveTo>
                    <a:pt x="900" y="66"/>
                  </a:moveTo>
                  <a:cubicBezTo>
                    <a:pt x="905" y="66"/>
                    <a:pt x="909" y="71"/>
                    <a:pt x="909" y="76"/>
                  </a:cubicBezTo>
                  <a:cubicBezTo>
                    <a:pt x="909" y="81"/>
                    <a:pt x="905" y="85"/>
                    <a:pt x="900" y="85"/>
                  </a:cubicBezTo>
                  <a:cubicBezTo>
                    <a:pt x="895" y="85"/>
                    <a:pt x="892" y="82"/>
                    <a:pt x="891" y="77"/>
                  </a:cubicBezTo>
                  <a:cubicBezTo>
                    <a:pt x="900" y="77"/>
                    <a:pt x="900" y="77"/>
                    <a:pt x="900" y="77"/>
                  </a:cubicBezTo>
                  <a:cubicBezTo>
                    <a:pt x="900" y="74"/>
                    <a:pt x="900" y="74"/>
                    <a:pt x="900" y="74"/>
                  </a:cubicBezTo>
                  <a:cubicBezTo>
                    <a:pt x="891" y="74"/>
                    <a:pt x="891" y="74"/>
                    <a:pt x="891" y="74"/>
                  </a:cubicBezTo>
                  <a:cubicBezTo>
                    <a:pt x="892" y="70"/>
                    <a:pt x="895" y="66"/>
                    <a:pt x="900" y="66"/>
                  </a:cubicBezTo>
                  <a:close/>
                  <a:moveTo>
                    <a:pt x="1051" y="23"/>
                  </a:moveTo>
                  <a:cubicBezTo>
                    <a:pt x="1046" y="23"/>
                    <a:pt x="1042" y="19"/>
                    <a:pt x="1042" y="15"/>
                  </a:cubicBezTo>
                  <a:cubicBezTo>
                    <a:pt x="1051" y="15"/>
                    <a:pt x="1051" y="15"/>
                    <a:pt x="1051" y="15"/>
                  </a:cubicBezTo>
                  <a:cubicBezTo>
                    <a:pt x="1051" y="12"/>
                    <a:pt x="1051" y="12"/>
                    <a:pt x="1051" y="12"/>
                  </a:cubicBezTo>
                  <a:cubicBezTo>
                    <a:pt x="1042" y="12"/>
                    <a:pt x="1042" y="12"/>
                    <a:pt x="1042" y="12"/>
                  </a:cubicBezTo>
                  <a:cubicBezTo>
                    <a:pt x="1042" y="7"/>
                    <a:pt x="1046" y="4"/>
                    <a:pt x="1051" y="4"/>
                  </a:cubicBezTo>
                  <a:cubicBezTo>
                    <a:pt x="1056" y="4"/>
                    <a:pt x="1060" y="8"/>
                    <a:pt x="1060" y="13"/>
                  </a:cubicBezTo>
                  <a:cubicBezTo>
                    <a:pt x="1060" y="18"/>
                    <a:pt x="1056" y="23"/>
                    <a:pt x="1051" y="23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4" name="Google Shape;510;p18"/>
            <p:cNvSpPr/>
            <p:nvPr/>
          </p:nvSpPr>
          <p:spPr>
            <a:xfrm rot="10800000">
              <a:off x="7370640" y="3529080"/>
              <a:ext cx="1821600" cy="398880"/>
            </a:xfrm>
            <a:custGeom>
              <a:avLst/>
              <a:gdLst>
                <a:gd name="textAreaLeft" fmla="*/ 0 w 1821600"/>
                <a:gd name="textAreaRight" fmla="*/ 1821960 w 1821600"/>
                <a:gd name="textAreaTop" fmla="*/ 0 h 398880"/>
                <a:gd name="textAreaBottom" fmla="*/ 399240 h 398880"/>
              </a:gdLst>
              <a:ahLst/>
              <a:cxnLst/>
              <a:rect l="textAreaLeft" t="textAreaTop" r="textAreaRight" b="textAreaBottom"/>
              <a:pathLst>
                <a:path w="622" h="135">
                  <a:moveTo>
                    <a:pt x="175" y="100"/>
                  </a:moveTo>
                  <a:cubicBezTo>
                    <a:pt x="172" y="100"/>
                    <a:pt x="172" y="100"/>
                    <a:pt x="172" y="100"/>
                  </a:cubicBezTo>
                  <a:cubicBezTo>
                    <a:pt x="153" y="119"/>
                    <a:pt x="153" y="119"/>
                    <a:pt x="153" y="119"/>
                  </a:cubicBezTo>
                  <a:cubicBezTo>
                    <a:pt x="144" y="128"/>
                    <a:pt x="132" y="133"/>
                    <a:pt x="120" y="133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20" y="135"/>
                    <a:pt x="120" y="135"/>
                    <a:pt x="120" y="135"/>
                  </a:cubicBezTo>
                  <a:cubicBezTo>
                    <a:pt x="133" y="135"/>
                    <a:pt x="145" y="130"/>
                    <a:pt x="154" y="120"/>
                  </a:cubicBezTo>
                  <a:cubicBezTo>
                    <a:pt x="175" y="100"/>
                    <a:pt x="175" y="100"/>
                    <a:pt x="175" y="100"/>
                  </a:cubicBezTo>
                  <a:moveTo>
                    <a:pt x="321" y="0"/>
                  </a:moveTo>
                  <a:cubicBezTo>
                    <a:pt x="292" y="0"/>
                    <a:pt x="292" y="0"/>
                    <a:pt x="292" y="0"/>
                  </a:cubicBezTo>
                  <a:cubicBezTo>
                    <a:pt x="279" y="0"/>
                    <a:pt x="267" y="5"/>
                    <a:pt x="258" y="14"/>
                  </a:cubicBezTo>
                  <a:cubicBezTo>
                    <a:pt x="174" y="98"/>
                    <a:pt x="174" y="98"/>
                    <a:pt x="174" y="98"/>
                  </a:cubicBezTo>
                  <a:cubicBezTo>
                    <a:pt x="176" y="98"/>
                    <a:pt x="176" y="98"/>
                    <a:pt x="176" y="98"/>
                  </a:cubicBezTo>
                  <a:cubicBezTo>
                    <a:pt x="259" y="16"/>
                    <a:pt x="259" y="16"/>
                    <a:pt x="259" y="16"/>
                  </a:cubicBezTo>
                  <a:cubicBezTo>
                    <a:pt x="268" y="7"/>
                    <a:pt x="279" y="2"/>
                    <a:pt x="292" y="2"/>
                  </a:cubicBezTo>
                  <a:cubicBezTo>
                    <a:pt x="319" y="2"/>
                    <a:pt x="319" y="2"/>
                    <a:pt x="319" y="2"/>
                  </a:cubicBezTo>
                  <a:cubicBezTo>
                    <a:pt x="321" y="0"/>
                    <a:pt x="321" y="0"/>
                    <a:pt x="321" y="0"/>
                  </a:cubicBezTo>
                  <a:moveTo>
                    <a:pt x="622" y="0"/>
                  </a:moveTo>
                  <a:cubicBezTo>
                    <a:pt x="323" y="0"/>
                    <a:pt x="323" y="0"/>
                    <a:pt x="323" y="0"/>
                  </a:cubicBezTo>
                  <a:cubicBezTo>
                    <a:pt x="322" y="2"/>
                    <a:pt x="322" y="2"/>
                    <a:pt x="322" y="2"/>
                  </a:cubicBezTo>
                  <a:cubicBezTo>
                    <a:pt x="622" y="2"/>
                    <a:pt x="622" y="2"/>
                    <a:pt x="622" y="2"/>
                  </a:cubicBezTo>
                  <a:cubicBezTo>
                    <a:pt x="622" y="0"/>
                    <a:pt x="622" y="0"/>
                    <a:pt x="622" y="0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5" name="Google Shape;511;p18"/>
            <p:cNvSpPr/>
            <p:nvPr/>
          </p:nvSpPr>
          <p:spPr>
            <a:xfrm rot="10800000">
              <a:off x="7124760" y="3632400"/>
              <a:ext cx="2067480" cy="399600"/>
            </a:xfrm>
            <a:custGeom>
              <a:avLst/>
              <a:gdLst>
                <a:gd name="textAreaLeft" fmla="*/ 0 w 2067480"/>
                <a:gd name="textAreaRight" fmla="*/ 2067840 w 2067480"/>
                <a:gd name="textAreaTop" fmla="*/ 0 h 399600"/>
                <a:gd name="textAreaBottom" fmla="*/ 399960 h 399600"/>
              </a:gdLst>
              <a:ahLst/>
              <a:cxnLst/>
              <a:rect l="textAreaLeft" t="textAreaTop" r="textAreaRight" b="textAreaBottom"/>
              <a:pathLst>
                <a:path w="706" h="135">
                  <a:moveTo>
                    <a:pt x="174" y="133"/>
                  </a:moveTo>
                  <a:cubicBezTo>
                    <a:pt x="0" y="133"/>
                    <a:pt x="0" y="133"/>
                    <a:pt x="0" y="133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72" y="135"/>
                    <a:pt x="172" y="135"/>
                    <a:pt x="172" y="135"/>
                  </a:cubicBezTo>
                  <a:cubicBezTo>
                    <a:pt x="174" y="133"/>
                    <a:pt x="174" y="133"/>
                    <a:pt x="174" y="133"/>
                  </a:cubicBezTo>
                  <a:moveTo>
                    <a:pt x="322" y="37"/>
                  </a:moveTo>
                  <a:cubicBezTo>
                    <a:pt x="319" y="37"/>
                    <a:pt x="319" y="37"/>
                    <a:pt x="319" y="37"/>
                  </a:cubicBezTo>
                  <a:cubicBezTo>
                    <a:pt x="237" y="119"/>
                    <a:pt x="237" y="119"/>
                    <a:pt x="237" y="119"/>
                  </a:cubicBezTo>
                  <a:cubicBezTo>
                    <a:pt x="228" y="128"/>
                    <a:pt x="216" y="133"/>
                    <a:pt x="204" y="133"/>
                  </a:cubicBezTo>
                  <a:cubicBezTo>
                    <a:pt x="176" y="133"/>
                    <a:pt x="176" y="133"/>
                    <a:pt x="176" y="133"/>
                  </a:cubicBezTo>
                  <a:cubicBezTo>
                    <a:pt x="175" y="135"/>
                    <a:pt x="175" y="135"/>
                    <a:pt x="175" y="135"/>
                  </a:cubicBezTo>
                  <a:cubicBezTo>
                    <a:pt x="204" y="135"/>
                    <a:pt x="204" y="135"/>
                    <a:pt x="204" y="135"/>
                  </a:cubicBezTo>
                  <a:cubicBezTo>
                    <a:pt x="217" y="135"/>
                    <a:pt x="229" y="130"/>
                    <a:pt x="238" y="121"/>
                  </a:cubicBezTo>
                  <a:cubicBezTo>
                    <a:pt x="322" y="37"/>
                    <a:pt x="322" y="37"/>
                    <a:pt x="322" y="37"/>
                  </a:cubicBezTo>
                  <a:moveTo>
                    <a:pt x="706" y="0"/>
                  </a:moveTo>
                  <a:cubicBezTo>
                    <a:pt x="376" y="0"/>
                    <a:pt x="376" y="0"/>
                    <a:pt x="376" y="0"/>
                  </a:cubicBezTo>
                  <a:cubicBezTo>
                    <a:pt x="363" y="0"/>
                    <a:pt x="351" y="5"/>
                    <a:pt x="342" y="14"/>
                  </a:cubicBezTo>
                  <a:cubicBezTo>
                    <a:pt x="321" y="35"/>
                    <a:pt x="321" y="35"/>
                    <a:pt x="321" y="35"/>
                  </a:cubicBezTo>
                  <a:cubicBezTo>
                    <a:pt x="323" y="35"/>
                    <a:pt x="323" y="35"/>
                    <a:pt x="323" y="35"/>
                  </a:cubicBezTo>
                  <a:cubicBezTo>
                    <a:pt x="343" y="16"/>
                    <a:pt x="343" y="16"/>
                    <a:pt x="343" y="16"/>
                  </a:cubicBezTo>
                  <a:cubicBezTo>
                    <a:pt x="352" y="7"/>
                    <a:pt x="363" y="2"/>
                    <a:pt x="376" y="2"/>
                  </a:cubicBezTo>
                  <a:cubicBezTo>
                    <a:pt x="706" y="2"/>
                    <a:pt x="706" y="2"/>
                    <a:pt x="706" y="2"/>
                  </a:cubicBezTo>
                  <a:cubicBezTo>
                    <a:pt x="706" y="0"/>
                    <a:pt x="706" y="0"/>
                    <a:pt x="706" y="0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6" name="Google Shape;512;p18"/>
            <p:cNvSpPr/>
            <p:nvPr/>
          </p:nvSpPr>
          <p:spPr>
            <a:xfrm rot="10800000">
              <a:off x="7347600" y="3902040"/>
              <a:ext cx="46800" cy="46800"/>
            </a:xfrm>
            <a:custGeom>
              <a:avLst/>
              <a:gdLst>
                <a:gd name="textAreaLeft" fmla="*/ 0 w 46800"/>
                <a:gd name="textAreaRight" fmla="*/ 47160 w 46800"/>
                <a:gd name="textAreaTop" fmla="*/ 0 h 46800"/>
                <a:gd name="textAreaBottom" fmla="*/ 47160 h 46800"/>
              </a:gdLst>
              <a:ahLst/>
              <a:cxnLst/>
              <a:rect l="textAreaLeft" t="textAreaTop" r="textAreaRight" b="textAreaBottom"/>
              <a:pathLst>
                <a:path w="16" h="16">
                  <a:moveTo>
                    <a:pt x="8" y="16"/>
                  </a:moveTo>
                  <a:cubicBezTo>
                    <a:pt x="3" y="16"/>
                    <a:pt x="0" y="13"/>
                    <a:pt x="0" y="8"/>
                  </a:cubicBezTo>
                  <a:cubicBezTo>
                    <a:pt x="0" y="3"/>
                    <a:pt x="3" y="0"/>
                    <a:pt x="8" y="0"/>
                  </a:cubicBezTo>
                  <a:cubicBezTo>
                    <a:pt x="13" y="0"/>
                    <a:pt x="16" y="3"/>
                    <a:pt x="16" y="8"/>
                  </a:cubicBezTo>
                  <a:cubicBezTo>
                    <a:pt x="16" y="13"/>
                    <a:pt x="13" y="16"/>
                    <a:pt x="8" y="16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1"/>
                    <a:pt x="6" y="12"/>
                    <a:pt x="8" y="12"/>
                  </a:cubicBezTo>
                  <a:cubicBezTo>
                    <a:pt x="10" y="12"/>
                    <a:pt x="12" y="11"/>
                    <a:pt x="12" y="8"/>
                  </a:cubicBezTo>
                  <a:cubicBezTo>
                    <a:pt x="12" y="6"/>
                    <a:pt x="10" y="4"/>
                    <a:pt x="8" y="4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3400" bIns="2340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7" name="Google Shape;513;p18"/>
            <p:cNvSpPr/>
            <p:nvPr/>
          </p:nvSpPr>
          <p:spPr>
            <a:xfrm rot="10800000">
              <a:off x="7098480" y="4002840"/>
              <a:ext cx="49680" cy="49680"/>
            </a:xfrm>
            <a:custGeom>
              <a:avLst/>
              <a:gdLst>
                <a:gd name="textAreaLeft" fmla="*/ 0 w 49680"/>
                <a:gd name="textAreaRight" fmla="*/ 50040 w 49680"/>
                <a:gd name="textAreaTop" fmla="*/ 0 h 49680"/>
                <a:gd name="textAreaBottom" fmla="*/ 50040 h 49680"/>
              </a:gdLst>
              <a:ahLst/>
              <a:cxnLst/>
              <a:rect l="textAreaLeft" t="textAreaTop" r="textAreaRight" b="textAreaBottom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8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7" y="4"/>
                    <a:pt x="17" y="8"/>
                  </a:cubicBezTo>
                  <a:cubicBezTo>
                    <a:pt x="17" y="13"/>
                    <a:pt x="13" y="17"/>
                    <a:pt x="8" y="17"/>
                  </a:cubicBezTo>
                  <a:close/>
                  <a:moveTo>
                    <a:pt x="8" y="4"/>
                  </a:moveTo>
                  <a:cubicBezTo>
                    <a:pt x="6" y="4"/>
                    <a:pt x="4" y="6"/>
                    <a:pt x="4" y="8"/>
                  </a:cubicBezTo>
                  <a:cubicBezTo>
                    <a:pt x="4" y="11"/>
                    <a:pt x="6" y="13"/>
                    <a:pt x="8" y="13"/>
                  </a:cubicBezTo>
                  <a:cubicBezTo>
                    <a:pt x="11" y="13"/>
                    <a:pt x="13" y="11"/>
                    <a:pt x="13" y="8"/>
                  </a:cubicBezTo>
                  <a:cubicBezTo>
                    <a:pt x="13" y="6"/>
                    <a:pt x="11" y="4"/>
                    <a:pt x="8" y="4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840" bIns="2484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258" name="Google Shape;514;p18"/>
          <p:cNvSpPr/>
          <p:nvPr/>
        </p:nvSpPr>
        <p:spPr>
          <a:xfrm>
            <a:off x="-76320" y="-76320"/>
            <a:ext cx="3077640" cy="2985120"/>
          </a:xfrm>
          <a:prstGeom prst="diagStripe">
            <a:avLst>
              <a:gd name="adj" fmla="val 50000"/>
            </a:avLst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259" name="Google Shape;515;p18"/>
          <p:cNvGrpSpPr/>
          <p:nvPr/>
        </p:nvGrpSpPr>
        <p:grpSpPr>
          <a:xfrm>
            <a:off x="394920" y="281160"/>
            <a:ext cx="8294040" cy="4613040"/>
            <a:chOff x="394920" y="281160"/>
            <a:chExt cx="8294040" cy="4613040"/>
          </a:xfrm>
        </p:grpSpPr>
        <p:sp>
          <p:nvSpPr>
            <p:cNvPr id="260" name="Google Shape;516;p18"/>
            <p:cNvSpPr/>
            <p:nvPr/>
          </p:nvSpPr>
          <p:spPr>
            <a:xfrm>
              <a:off x="394920" y="323964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1" name="Google Shape;517;p18"/>
            <p:cNvSpPr/>
            <p:nvPr/>
          </p:nvSpPr>
          <p:spPr>
            <a:xfrm>
              <a:off x="2140560" y="28116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62" name="Google Shape;518;p18"/>
            <p:cNvSpPr/>
            <p:nvPr/>
          </p:nvSpPr>
          <p:spPr>
            <a:xfrm>
              <a:off x="3991680" y="48168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3" name="Google Shape;519;p18"/>
            <p:cNvSpPr/>
            <p:nvPr/>
          </p:nvSpPr>
          <p:spPr>
            <a:xfrm rot="10800000">
              <a:off x="8611560" y="90396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/>
    <p:bodyStyle/>
    <p:otherStyle/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521;p19"/>
          <p:cNvPicPr/>
          <p:nvPr/>
        </p:nvPicPr>
        <p:blipFill>
          <a:blip r:embed="rId3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720000" y="1685520"/>
            <a:ext cx="3394440" cy="1001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66" name="Google Shape;524;p19"/>
          <p:cNvSpPr/>
          <p:nvPr/>
        </p:nvSpPr>
        <p:spPr>
          <a:xfrm rot="10800000" flipH="1">
            <a:off x="-172440" y="2874960"/>
            <a:ext cx="2508840" cy="2433600"/>
          </a:xfrm>
          <a:prstGeom prst="diagStripe">
            <a:avLst>
              <a:gd name="adj" fmla="val 50000"/>
            </a:avLst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267" name="Google Shape;525;p19"/>
          <p:cNvSpPr/>
          <p:nvPr/>
        </p:nvSpPr>
        <p:spPr>
          <a:xfrm rot="10800000" flipH="1">
            <a:off x="-36720" y="3941640"/>
            <a:ext cx="1542240" cy="1224720"/>
          </a:xfrm>
          <a:custGeom>
            <a:avLst/>
            <a:gdLst>
              <a:gd name="textAreaLeft" fmla="*/ 360 w 1542240"/>
              <a:gd name="textAreaRight" fmla="*/ 1542960 w 1542240"/>
              <a:gd name="textAreaTop" fmla="*/ 0 h 1224720"/>
              <a:gd name="textAreaBottom" fmla="*/ 1225080 h 1224720"/>
            </a:gdLst>
            <a:ahLst/>
            <a:cxnLst/>
            <a:rect l="textAreaLeft" t="textAreaTop" r="textAreaRight" b="textAreaBottom"/>
            <a:pathLst>
              <a:path w="1930" h="1536">
                <a:moveTo>
                  <a:pt x="0" y="1522"/>
                </a:moveTo>
                <a:cubicBezTo>
                  <a:pt x="165" y="1522"/>
                  <a:pt x="165" y="1522"/>
                  <a:pt x="165" y="1522"/>
                </a:cubicBezTo>
                <a:cubicBezTo>
                  <a:pt x="190" y="1522"/>
                  <a:pt x="214" y="1512"/>
                  <a:pt x="231" y="1495"/>
                </a:cubicBezTo>
                <a:cubicBezTo>
                  <a:pt x="1192" y="534"/>
                  <a:pt x="1192" y="534"/>
                  <a:pt x="1192" y="534"/>
                </a:cubicBezTo>
                <a:cubicBezTo>
                  <a:pt x="1210" y="516"/>
                  <a:pt x="1233" y="506"/>
                  <a:pt x="1258" y="506"/>
                </a:cubicBezTo>
                <a:cubicBezTo>
                  <a:pt x="1486" y="506"/>
                  <a:pt x="1486" y="506"/>
                  <a:pt x="1486" y="506"/>
                </a:cubicBezTo>
                <a:cubicBezTo>
                  <a:pt x="1511" y="506"/>
                  <a:pt x="1535" y="497"/>
                  <a:pt x="1552" y="479"/>
                </a:cubicBezTo>
                <a:cubicBezTo>
                  <a:pt x="1871" y="161"/>
                  <a:pt x="1871" y="161"/>
                  <a:pt x="1871" y="161"/>
                </a:cubicBezTo>
                <a:cubicBezTo>
                  <a:pt x="1930" y="101"/>
                  <a:pt x="1888" y="0"/>
                  <a:pt x="180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3" y="0"/>
                  <a:pt x="11" y="42"/>
                  <a:pt x="11" y="94"/>
                </a:cubicBezTo>
                <a:cubicBezTo>
                  <a:pt x="7" y="1536"/>
                  <a:pt x="7" y="1536"/>
                  <a:pt x="7" y="1536"/>
                </a:cubicBezTo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268" name="Google Shape;526;p19"/>
          <p:cNvSpPr/>
          <p:nvPr/>
        </p:nvSpPr>
        <p:spPr>
          <a:xfrm flipH="1">
            <a:off x="6832080" y="-195480"/>
            <a:ext cx="2508840" cy="2433600"/>
          </a:xfrm>
          <a:prstGeom prst="diagStripe">
            <a:avLst>
              <a:gd name="adj" fmla="val 50000"/>
            </a:avLst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269" name="Google Shape;527;p19"/>
          <p:cNvSpPr/>
          <p:nvPr/>
        </p:nvSpPr>
        <p:spPr>
          <a:xfrm flipH="1">
            <a:off x="7664400" y="-53640"/>
            <a:ext cx="1542240" cy="1224720"/>
          </a:xfrm>
          <a:custGeom>
            <a:avLst/>
            <a:gdLst>
              <a:gd name="textAreaLeft" fmla="*/ 360 w 1542240"/>
              <a:gd name="textAreaRight" fmla="*/ 1542960 w 1542240"/>
              <a:gd name="textAreaTop" fmla="*/ 0 h 1224720"/>
              <a:gd name="textAreaBottom" fmla="*/ 1225080 h 1224720"/>
            </a:gdLst>
            <a:ahLst/>
            <a:cxnLst/>
            <a:rect l="textAreaLeft" t="textAreaTop" r="textAreaRight" b="textAreaBottom"/>
            <a:pathLst>
              <a:path w="1930" h="1536">
                <a:moveTo>
                  <a:pt x="0" y="1522"/>
                </a:moveTo>
                <a:cubicBezTo>
                  <a:pt x="165" y="1522"/>
                  <a:pt x="165" y="1522"/>
                  <a:pt x="165" y="1522"/>
                </a:cubicBezTo>
                <a:cubicBezTo>
                  <a:pt x="190" y="1522"/>
                  <a:pt x="214" y="1512"/>
                  <a:pt x="231" y="1495"/>
                </a:cubicBezTo>
                <a:cubicBezTo>
                  <a:pt x="1192" y="534"/>
                  <a:pt x="1192" y="534"/>
                  <a:pt x="1192" y="534"/>
                </a:cubicBezTo>
                <a:cubicBezTo>
                  <a:pt x="1210" y="516"/>
                  <a:pt x="1233" y="506"/>
                  <a:pt x="1258" y="506"/>
                </a:cubicBezTo>
                <a:cubicBezTo>
                  <a:pt x="1486" y="506"/>
                  <a:pt x="1486" y="506"/>
                  <a:pt x="1486" y="506"/>
                </a:cubicBezTo>
                <a:cubicBezTo>
                  <a:pt x="1511" y="506"/>
                  <a:pt x="1535" y="497"/>
                  <a:pt x="1552" y="479"/>
                </a:cubicBezTo>
                <a:cubicBezTo>
                  <a:pt x="1871" y="161"/>
                  <a:pt x="1871" y="161"/>
                  <a:pt x="1871" y="161"/>
                </a:cubicBezTo>
                <a:cubicBezTo>
                  <a:pt x="1930" y="101"/>
                  <a:pt x="1888" y="0"/>
                  <a:pt x="1804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53" y="0"/>
                  <a:pt x="11" y="42"/>
                  <a:pt x="11" y="94"/>
                </a:cubicBezTo>
                <a:cubicBezTo>
                  <a:pt x="7" y="1536"/>
                  <a:pt x="7" y="1536"/>
                  <a:pt x="7" y="1536"/>
                </a:cubicBezTo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PlaceHolder 1"/>
          <p:cNvSpPr>
            <a:spLocks noGrp="1"/>
          </p:cNvSpPr>
          <p:nvPr>
            <p:ph type="title"/>
          </p:nvPr>
        </p:nvSpPr>
        <p:spPr>
          <a:xfrm>
            <a:off x="1043608" y="411510"/>
            <a:ext cx="7102632" cy="129614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200" b="0" u="sng" strike="noStrike" spc="-1" dirty="0">
                <a:solidFill>
                  <a:schemeClr val="dk1"/>
                </a:solidFill>
                <a:latin typeface="Times New Roman" pitchFamily="18" charset="0"/>
                <a:ea typeface="Syncopate"/>
                <a:cs typeface="Times New Roman" pitchFamily="18" charset="0"/>
              </a:rPr>
              <a:t>Education Consultancy System</a:t>
            </a:r>
            <a:endParaRPr lang="fr-FR" sz="3200" b="0" u="sng" strike="noStrike" spc="-1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7" name="PlaceHolder 2"/>
          <p:cNvSpPr>
            <a:spLocks noGrp="1"/>
          </p:cNvSpPr>
          <p:nvPr>
            <p:ph type="subTitle"/>
          </p:nvPr>
        </p:nvSpPr>
        <p:spPr>
          <a:xfrm>
            <a:off x="2267744" y="1779662"/>
            <a:ext cx="5144688" cy="475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l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dk1"/>
                </a:solidFill>
                <a:latin typeface="Times New Roman" pitchFamily="18" charset="0"/>
                <a:ea typeface="Archivo"/>
                <a:cs typeface="Times New Roman" pitchFamily="18" charset="0"/>
              </a:rPr>
              <a:t>An Online Platform for Guidance and Consultation</a:t>
            </a:r>
            <a:endParaRPr lang="en-US" sz="1600" b="0" strike="noStrike" spc="-1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324544" y="2585162"/>
            <a:ext cx="560648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0" algn="l"/>
              </a:tabLst>
            </a:pPr>
            <a:r>
              <a:rPr lang="en-US" sz="1600" b="1" u="sng" spc="-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Group </a:t>
            </a:r>
            <a:r>
              <a:rPr lang="en-US" sz="1600" b="1" u="sng" spc="-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Members </a:t>
            </a:r>
            <a:r>
              <a:rPr lang="en-US" sz="1600" b="1" u="sng" spc="-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endParaRPr lang="en-US" spc="-1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12484" y="2570663"/>
            <a:ext cx="985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u="sng" spc="-1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Mentor </a:t>
            </a:r>
            <a:r>
              <a:rPr lang="en" u="sng" spc="-1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IN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35171" y="2939363"/>
            <a:ext cx="1785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pc="-1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Suramya Biswas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45812" y="3003798"/>
            <a:ext cx="4572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tabLst>
                <a:tab pos="0" algn="l"/>
              </a:tabLst>
            </a:pPr>
            <a:r>
              <a:rPr lang="en-US" sz="1600" spc="-1" dirty="0" err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Aparna</a:t>
            </a:r>
            <a:r>
              <a:rPr lang="en-US" sz="1600" spc="-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" dirty="0" err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Tiwari</a:t>
            </a:r>
            <a:r>
              <a:rPr lang="en-US" sz="1600" spc="-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>
                <a:tab pos="0" algn="l"/>
              </a:tabLst>
            </a:pPr>
            <a:r>
              <a:rPr lang="en-US" sz="1600" spc="-1" dirty="0" err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Atul</a:t>
            </a:r>
            <a:r>
              <a:rPr lang="en-US" sz="1600" spc="-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" dirty="0" err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Verma</a:t>
            </a:r>
            <a:r>
              <a:rPr lang="en-US" sz="1600" spc="-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1600" spc="-1" dirty="0" smtClean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0" algn="l"/>
              </a:tabLst>
            </a:pPr>
            <a:r>
              <a:rPr lang="en-US" sz="1600" spc="-1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Varsha</a:t>
            </a:r>
            <a:r>
              <a:rPr lang="en-US" sz="1600" spc="-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" dirty="0" err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Arekalta</a:t>
            </a:r>
            <a:endParaRPr lang="en-US" sz="1600" spc="-1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0" algn="l"/>
              </a:tabLst>
            </a:pPr>
            <a:r>
              <a:rPr lang="en-US" sz="1600" spc="-1" dirty="0" err="1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Badal</a:t>
            </a:r>
            <a:r>
              <a:rPr lang="en-US" sz="1600" spc="-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spc="-1" dirty="0" err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Pathak</a:t>
            </a:r>
            <a:endParaRPr lang="en-US" sz="1600" spc="-1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0" algn="l"/>
              </a:tabLst>
            </a:pPr>
            <a:r>
              <a:rPr lang="en-US" sz="1600" spc="-1" dirty="0" err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Pavishini</a:t>
            </a:r>
            <a:r>
              <a:rPr lang="en-US" sz="1600" spc="-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PlaceHolder 1"/>
          <p:cNvSpPr>
            <a:spLocks noGrp="1"/>
          </p:cNvSpPr>
          <p:nvPr>
            <p:ph type="title"/>
          </p:nvPr>
        </p:nvSpPr>
        <p:spPr>
          <a:xfrm>
            <a:off x="2051720" y="1275606"/>
            <a:ext cx="474300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200" b="0" u="sng" strike="noStrike" spc="-1" dirty="0" smtClean="0">
                <a:solidFill>
                  <a:schemeClr val="dk1"/>
                </a:solidFill>
                <a:latin typeface="Times New Roman" pitchFamily="18" charset="0"/>
                <a:ea typeface="Syncopate"/>
                <a:cs typeface="Times New Roman" pitchFamily="18" charset="0"/>
              </a:rPr>
              <a:t>Introduction </a:t>
            </a:r>
            <a:r>
              <a:rPr lang="en" sz="3200" b="0" u="sng" strike="noStrike" spc="-1" dirty="0">
                <a:solidFill>
                  <a:schemeClr val="dk1"/>
                </a:solidFill>
                <a:latin typeface="Times New Roman" pitchFamily="18" charset="0"/>
                <a:ea typeface="Syncopate"/>
                <a:cs typeface="Times New Roman" pitchFamily="18" charset="0"/>
              </a:rPr>
              <a:t>of </a:t>
            </a:r>
            <a:r>
              <a:rPr lang="en" sz="3200" b="0" u="sng" strike="noStrike" spc="-1" dirty="0" smtClean="0">
                <a:solidFill>
                  <a:schemeClr val="dk1"/>
                </a:solidFill>
                <a:latin typeface="Times New Roman" pitchFamily="18" charset="0"/>
                <a:ea typeface="Syncopate"/>
                <a:cs typeface="Times New Roman" pitchFamily="18" charset="0"/>
              </a:rPr>
              <a:t/>
            </a:r>
            <a:br>
              <a:rPr lang="en" sz="3200" b="0" u="sng" strike="noStrike" spc="-1" dirty="0" smtClean="0">
                <a:solidFill>
                  <a:schemeClr val="dk1"/>
                </a:solidFill>
                <a:latin typeface="Times New Roman" pitchFamily="18" charset="0"/>
                <a:ea typeface="Syncopate"/>
                <a:cs typeface="Times New Roman" pitchFamily="18" charset="0"/>
              </a:rPr>
            </a:br>
            <a:r>
              <a:rPr lang="en" sz="3200" b="0" u="sng" strike="noStrike" spc="-1" dirty="0" smtClean="0">
                <a:solidFill>
                  <a:schemeClr val="dk1"/>
                </a:solidFill>
                <a:latin typeface="Times New Roman" pitchFamily="18" charset="0"/>
                <a:ea typeface="Syncopate"/>
                <a:cs typeface="Times New Roman" pitchFamily="18" charset="0"/>
              </a:rPr>
              <a:t>Education Consultancy</a:t>
            </a:r>
            <a:r>
              <a:rPr lang="en" sz="3200" b="0" strike="noStrike" spc="-1" dirty="0" smtClean="0">
                <a:solidFill>
                  <a:schemeClr val="dk1"/>
                </a:solidFill>
                <a:latin typeface="Times New Roman" pitchFamily="18" charset="0"/>
                <a:ea typeface="Syncopate"/>
                <a:cs typeface="Times New Roman" pitchFamily="18" charset="0"/>
              </a:rPr>
              <a:t>:</a:t>
            </a:r>
            <a:endParaRPr lang="fr-FR" sz="3200" b="0" strike="noStrike" spc="-1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5" name="PlaceHolder 2"/>
          <p:cNvSpPr>
            <a:spLocks noGrp="1"/>
          </p:cNvSpPr>
          <p:nvPr>
            <p:ph type="subTitle"/>
          </p:nvPr>
        </p:nvSpPr>
        <p:spPr>
          <a:xfrm>
            <a:off x="971600" y="2067694"/>
            <a:ext cx="7128792" cy="2304256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algn="l">
              <a:lnSpc>
                <a:spcPct val="200000"/>
              </a:lnSpc>
            </a:pPr>
            <a:r>
              <a:rPr lang="en-US" altLang="en-GB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Microsoft JhengHei Light" pitchFamily="34" charset="-120"/>
                <a:cs typeface="Times New Roman" pitchFamily="18" charset="0"/>
              </a:rPr>
              <a:t>The </a:t>
            </a:r>
            <a:r>
              <a:rPr lang="en-US" altLang="en-GB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Microsoft JhengHei Light" pitchFamily="34" charset="-120"/>
                <a:cs typeface="Times New Roman" pitchFamily="18" charset="0"/>
              </a:rPr>
              <a:t>edu</a:t>
            </a:r>
            <a:r>
              <a:rPr lang="en-US" altLang="en-GB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Microsoft JhengHei Light" pitchFamily="34" charset="-120"/>
                <a:cs typeface="Times New Roman" pitchFamily="18" charset="0"/>
              </a:rPr>
              <a:t> consultancy system is a platform designed to assist students</a:t>
            </a:r>
            <a:r>
              <a:rPr lang="en-US" altLang="en-GB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Microsoft JhengHei Light" pitchFamily="34" charset="-120"/>
                <a:cs typeface="Times New Roman" pitchFamily="18" charset="0"/>
              </a:rPr>
              <a:t> </a:t>
            </a:r>
            <a:r>
              <a:rPr lang="en-US" altLang="en-GB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Microsoft JhengHei Light" pitchFamily="34" charset="-120"/>
                <a:cs typeface="Times New Roman" pitchFamily="18" charset="0"/>
              </a:rPr>
              <a:t> in making informed academic decisions. It enables users to register,  subscribe to courses, and manage their learning journey efficiently. With secure authentication, and integrated payment processing, the system ensures a smooth and user-friendly experience. Admins can oversee user activities, manage subscriptions</a:t>
            </a:r>
            <a:r>
              <a:rPr lang="en-I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Microsoft JhengHei Light" pitchFamily="34" charset="-120"/>
                <a:cs typeface="Times New Roman" pitchFamily="18" charset="0"/>
              </a:rPr>
              <a:t>.</a:t>
            </a:r>
            <a:r>
              <a:rPr lang="en-US" altLang="en-GB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Microsoft JhengHei Light" pitchFamily="34" charset="-120"/>
                <a:cs typeface="Times New Roman" pitchFamily="18" charset="0"/>
              </a:rPr>
              <a:t> </a:t>
            </a:r>
          </a:p>
          <a:p>
            <a:pPr algn="l">
              <a:lnSpc>
                <a:spcPct val="200000"/>
              </a:lnSpc>
            </a:pPr>
            <a:r>
              <a:rPr lang="en-I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Microsoft JhengHei Light" pitchFamily="34" charset="-120"/>
                <a:cs typeface="Times New Roman" pitchFamily="18" charset="0"/>
              </a:rPr>
              <a:t>M</a:t>
            </a:r>
            <a:r>
              <a:rPr lang="en-US" altLang="en-GB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Microsoft JhengHei Light" pitchFamily="34" charset="-120"/>
                <a:cs typeface="Times New Roman" pitchFamily="18" charset="0"/>
              </a:rPr>
              <a:t>aking</a:t>
            </a:r>
            <a:r>
              <a:rPr lang="en-US" altLang="en-GB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ea typeface="Microsoft JhengHei Light" pitchFamily="34" charset="-120"/>
                <a:cs typeface="Times New Roman" pitchFamily="18" charset="0"/>
              </a:rPr>
              <a:t> the platform a comprehensive solution for educational planning and guidance. 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ea typeface="Microsoft JhengHei Light" pitchFamily="34" charset="-12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PlaceHolder 1"/>
          <p:cNvSpPr>
            <a:spLocks noGrp="1"/>
          </p:cNvSpPr>
          <p:nvPr>
            <p:ph type="title"/>
          </p:nvPr>
        </p:nvSpPr>
        <p:spPr>
          <a:xfrm>
            <a:off x="-108520" y="-263323"/>
            <a:ext cx="5976664" cy="1456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000" b="0" u="sng" strike="noStrike" spc="-1" dirty="0">
                <a:solidFill>
                  <a:schemeClr val="dk1"/>
                </a:solidFill>
                <a:latin typeface="Syncopate"/>
                <a:ea typeface="Syncopate"/>
              </a:rPr>
              <a:t>Key Features of the </a:t>
            </a:r>
            <a:r>
              <a:rPr lang="en" sz="2000" b="0" u="sng" strike="noStrike" spc="-1" dirty="0" smtClean="0">
                <a:solidFill>
                  <a:schemeClr val="dk1"/>
                </a:solidFill>
                <a:latin typeface="Syncopate"/>
                <a:ea typeface="Syncopate"/>
              </a:rPr>
              <a:t>System:</a:t>
            </a:r>
            <a:endParaRPr lang="fr-FR" sz="2000" b="0" u="sng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837" name="PlaceHolder 2"/>
          <p:cNvSpPr>
            <a:spLocks noGrp="1"/>
          </p:cNvSpPr>
          <p:nvPr>
            <p:ph type="subTitle"/>
          </p:nvPr>
        </p:nvSpPr>
        <p:spPr>
          <a:xfrm>
            <a:off x="313608" y="1347614"/>
            <a:ext cx="5410520" cy="280831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78168" lnSpcReduction="10000"/>
          </a:bodyPr>
          <a:lstStyle/>
          <a:p>
            <a:pPr lvl="1" algn="l">
              <a:lnSpc>
                <a:spcPct val="150000"/>
              </a:lnSpc>
              <a:tabLst>
                <a:tab pos="0" algn="l"/>
              </a:tabLst>
            </a:pPr>
            <a:r>
              <a:rPr lang="en" sz="2000" b="0" u="sng" strike="noStrike" spc="-1" dirty="0">
                <a:solidFill>
                  <a:schemeClr val="dk1"/>
                </a:solidFill>
                <a:latin typeface="Archivo"/>
                <a:ea typeface="Archivo"/>
              </a:rPr>
              <a:t>The Education Consultancy System includes several key features</a:t>
            </a:r>
            <a:r>
              <a:rPr lang="en" sz="1600" b="0" u="sng" strike="noStrike" spc="-1" dirty="0" smtClean="0">
                <a:solidFill>
                  <a:schemeClr val="dk1"/>
                </a:solidFill>
                <a:latin typeface="Archivo"/>
                <a:ea typeface="Archivo"/>
              </a:rPr>
              <a:t>:</a:t>
            </a:r>
          </a:p>
          <a:p>
            <a:pPr lvl="1" algn="l">
              <a:lnSpc>
                <a:spcPct val="150000"/>
              </a:lnSpc>
              <a:tabLst>
                <a:tab pos="0" algn="l"/>
              </a:tabLst>
            </a:pPr>
            <a:endParaRPr lang="en" sz="1600" spc="-1" dirty="0">
              <a:solidFill>
                <a:schemeClr val="dk1"/>
              </a:solidFill>
              <a:latin typeface="Archivo"/>
              <a:ea typeface="Archivo"/>
            </a:endParaRPr>
          </a:p>
          <a:p>
            <a:pPr lvl="1" algn="l">
              <a:lnSpc>
                <a:spcPct val="150000"/>
              </a:lnSpc>
              <a:tabLst>
                <a:tab pos="0" algn="l"/>
              </a:tabLst>
            </a:pPr>
            <a:r>
              <a:rPr lang="en" sz="1600" b="0" strike="noStrike" spc="-1" dirty="0" smtClean="0">
                <a:solidFill>
                  <a:schemeClr val="dk1"/>
                </a:solidFill>
                <a:latin typeface="Archivo"/>
                <a:ea typeface="Archivo"/>
              </a:rPr>
              <a:t> User Authentication, ensuring secure access for students and admins.</a:t>
            </a:r>
          </a:p>
          <a:p>
            <a:pPr lvl="1" algn="l">
              <a:lnSpc>
                <a:spcPct val="150000"/>
              </a:lnSpc>
              <a:tabLst>
                <a:tab pos="0" algn="l"/>
              </a:tabLst>
            </a:pPr>
            <a:r>
              <a:rPr lang="en" sz="1600" b="0" strike="noStrike" spc="-1" dirty="0" smtClean="0">
                <a:solidFill>
                  <a:schemeClr val="dk1"/>
                </a:solidFill>
                <a:latin typeface="Archivo"/>
                <a:ea typeface="Archivo"/>
              </a:rPr>
              <a:t> Dashboard </a:t>
            </a:r>
            <a:r>
              <a:rPr lang="en" sz="1600" b="0" strike="noStrike" spc="-1" dirty="0">
                <a:solidFill>
                  <a:schemeClr val="dk1"/>
                </a:solidFill>
                <a:latin typeface="Archivo"/>
                <a:ea typeface="Archivo"/>
              </a:rPr>
              <a:t>that displays relevant information for both students and </a:t>
            </a:r>
            <a:r>
              <a:rPr lang="en" sz="1600" b="0" strike="noStrike" spc="-1" dirty="0" smtClean="0">
                <a:solidFill>
                  <a:schemeClr val="dk1"/>
                </a:solidFill>
                <a:latin typeface="Archivo"/>
                <a:ea typeface="Archivo"/>
              </a:rPr>
              <a:t>administrators</a:t>
            </a:r>
            <a:r>
              <a:rPr lang="en" sz="1600" spc="-1" dirty="0" smtClean="0">
                <a:solidFill>
                  <a:schemeClr val="dk1"/>
                </a:solidFill>
                <a:latin typeface="Archivo"/>
                <a:ea typeface="Archivo"/>
              </a:rPr>
              <a:t>.</a:t>
            </a:r>
            <a:endParaRPr lang="en" sz="1600" b="0" strike="noStrike" spc="-1" dirty="0" smtClean="0">
              <a:solidFill>
                <a:schemeClr val="dk1"/>
              </a:solidFill>
              <a:latin typeface="Archivo"/>
              <a:ea typeface="Archivo"/>
            </a:endParaRPr>
          </a:p>
          <a:p>
            <a:pPr lvl="1" algn="l">
              <a:lnSpc>
                <a:spcPct val="150000"/>
              </a:lnSpc>
              <a:tabLst>
                <a:tab pos="0" algn="l"/>
              </a:tabLst>
            </a:pPr>
            <a:r>
              <a:rPr lang="en" sz="1600" spc="-1" dirty="0">
                <a:solidFill>
                  <a:schemeClr val="dk1"/>
                </a:solidFill>
                <a:latin typeface="Archivo"/>
                <a:ea typeface="Archivo"/>
              </a:rPr>
              <a:t> </a:t>
            </a:r>
            <a:r>
              <a:rPr lang="en" sz="1600" b="0" strike="noStrike" spc="-1" dirty="0" smtClean="0">
                <a:solidFill>
                  <a:schemeClr val="dk1"/>
                </a:solidFill>
                <a:latin typeface="Archivo"/>
                <a:ea typeface="Archivo"/>
              </a:rPr>
              <a:t>Subscription </a:t>
            </a:r>
            <a:r>
              <a:rPr lang="en" sz="1600" b="0" strike="noStrike" spc="-1" dirty="0">
                <a:solidFill>
                  <a:schemeClr val="dk1"/>
                </a:solidFill>
                <a:latin typeface="Archivo"/>
                <a:ea typeface="Archivo"/>
              </a:rPr>
              <a:t>Management, allowing users to manage their premium </a:t>
            </a:r>
            <a:r>
              <a:rPr lang="en" sz="1600" b="0" strike="noStrike" spc="-1" dirty="0" smtClean="0">
                <a:solidFill>
                  <a:schemeClr val="dk1"/>
                </a:solidFill>
                <a:latin typeface="Archivo"/>
                <a:ea typeface="Archivo"/>
              </a:rPr>
              <a:t>services</a:t>
            </a:r>
            <a:r>
              <a:rPr lang="en" sz="1600" spc="-1" dirty="0">
                <a:solidFill>
                  <a:schemeClr val="dk1"/>
                </a:solidFill>
                <a:latin typeface="Archivo"/>
                <a:ea typeface="Archivo"/>
              </a:rPr>
              <a:t> </a:t>
            </a:r>
            <a:r>
              <a:rPr lang="en" sz="1600" spc="-1" dirty="0" smtClean="0">
                <a:solidFill>
                  <a:schemeClr val="dk1"/>
                </a:solidFill>
                <a:latin typeface="Archivo"/>
                <a:ea typeface="Archivo"/>
              </a:rPr>
              <a:t>and Payment</a:t>
            </a:r>
            <a:endParaRPr lang="en" sz="1600" b="0" strike="noStrike" spc="-1" dirty="0" smtClean="0">
              <a:solidFill>
                <a:schemeClr val="dk1"/>
              </a:solidFill>
              <a:latin typeface="Archivo"/>
              <a:ea typeface="Archivo"/>
            </a:endParaRPr>
          </a:p>
          <a:p>
            <a:pPr lvl="1" algn="l">
              <a:lnSpc>
                <a:spcPct val="150000"/>
              </a:lnSpc>
              <a:tabLst>
                <a:tab pos="0" algn="l"/>
              </a:tabLst>
            </a:pPr>
            <a:r>
              <a:rPr lang="en-US" sz="1600" b="0" strike="noStrike" spc="-1" dirty="0" smtClean="0">
                <a:solidFill>
                  <a:srgbClr val="FFFFFF"/>
                </a:solidFill>
                <a:latin typeface="OpenSymbol"/>
              </a:rPr>
              <a:t> </a:t>
            </a:r>
            <a:r>
              <a:rPr lang="en" sz="1600" spc="-1" dirty="0" smtClean="0">
                <a:solidFill>
                  <a:schemeClr val="dk1"/>
                </a:solidFill>
                <a:latin typeface="Archivo"/>
                <a:ea typeface="Archivo"/>
              </a:rPr>
              <a:t>management.</a:t>
            </a:r>
            <a:endParaRPr lang="en-US" sz="16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2" name="AutoShape 2" descr="A very simple and clear flowchart diagram for an Education Consultancy project. The flowchart should have only basic steps with clear labels and arrows.&#10;&#10;1. **Start**&#10;2. **User Registration/Login**&#10;3. **Search Courses/Colleges**&#10;4. **Apply for Course**&#10;5. **Application Processing**&#10;6. **Admission Confirmation**&#10;7. **End**&#10;&#10;The diagram should be minimalistic, easy to read, and not confusing. Use simple shapes and clean arrows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 descr="A very simple and clear flowchart diagram for an Education Consultancy project. The flowchart should have only basic steps with clear labels and arrows.&#10;&#10;1. **Start**&#10;2. **User Registration/Login**&#10;3. **Search Courses/Colleges**&#10;4. **Apply for Course**&#10;5. **Application Processing**&#10;6. **Admission Confirmation**&#10;7. **End**&#10;&#10;The diagram should be minimalistic, easy to read, and not confusing. Use simple shapes and clean arrows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6" descr="A very simple and clear flowchart diagram for an Education Consultancy project. The flowchart should have only basic steps with clear labels and arrows.&#10;&#10;1. **Start**&#10;2. **User Registration/Login**&#10;3. **Search Courses/Colleges**&#10;4. **Apply for Course**&#10;5. **Application Processing**&#10;6. **Admission Confirmation**&#10;7. **End**&#10;&#10;The diagram should be minimalistic, easy to read, and not confusing. Use simple shapes and clean arrows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8" descr="C:\Users\Me\Downloads\DALL%C2%B7E 2025-03-28 16.56.32 - A very simple and clear flowchart diagram for an Education Consultancy project. The flowchart should have only basic steps with clear labels and arrow.web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2" descr="blob:https://web.whatsapp.com/fed3dde0-de37-4f19-9cdd-fc2539c489f0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444" y="769938"/>
            <a:ext cx="2664297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445" y="2066082"/>
            <a:ext cx="2664296" cy="1558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445" y="3624360"/>
            <a:ext cx="2664296" cy="1313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PlaceHolder 2"/>
          <p:cNvSpPr>
            <a:spLocks noGrp="1"/>
          </p:cNvSpPr>
          <p:nvPr>
            <p:ph type="subTitle"/>
          </p:nvPr>
        </p:nvSpPr>
        <p:spPr>
          <a:xfrm>
            <a:off x="611560" y="1131590"/>
            <a:ext cx="3816424" cy="352839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1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Admin Menu</a:t>
            </a:r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 the Education Consultancy System provides essential tools for managing the platform efficiently. It includes:</a:t>
            </a:r>
          </a:p>
          <a:p>
            <a:endParaRPr lang="en-US" sz="11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1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Dashboard</a:t>
            </a:r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Overview of system activities, user statistics, and pending tasks.</a:t>
            </a:r>
          </a:p>
          <a:p>
            <a:endParaRPr lang="en-US" sz="11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1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Manage Courses</a:t>
            </a:r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Add, update, or remove courses available for students.</a:t>
            </a:r>
          </a:p>
          <a:p>
            <a:endParaRPr lang="en-US" sz="11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1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Student Management</a:t>
            </a:r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View and manage student profiles, subscriptions, and progress.</a:t>
            </a:r>
          </a:p>
          <a:p>
            <a:endParaRPr lang="en-US" sz="11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1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Subscription Management</a:t>
            </a:r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Track course subscriptions, update installment details, and manage payments..</a:t>
            </a:r>
          </a:p>
          <a:p>
            <a:endParaRPr lang="en-US" sz="11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1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Access Control</a:t>
            </a:r>
            <a:r>
              <a:rPr lang="en-US" sz="1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Manage admin, consultant, and student access levels for security and efficiency.</a:t>
            </a:r>
          </a:p>
          <a:p>
            <a:pPr indent="0" algn="l">
              <a:lnSpc>
                <a:spcPct val="100000"/>
              </a:lnSpc>
              <a:spcAft>
                <a:spcPts val="1599"/>
              </a:spcAft>
              <a:buNone/>
              <a:tabLst>
                <a:tab pos="0" algn="l"/>
              </a:tabLst>
            </a:pPr>
            <a:endParaRPr lang="en-US" sz="1100" b="0" strike="noStrike" spc="-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1331640" y="483518"/>
            <a:ext cx="2952328" cy="64807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algn="r">
              <a:tabLst>
                <a:tab pos="0" algn="l"/>
              </a:tabLst>
            </a:pPr>
            <a:r>
              <a:rPr lang="en" sz="3200" spc="-1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" sz="3200" u="sng" spc="-1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Admin Menu </a:t>
            </a:r>
            <a:r>
              <a:rPr lang="en" sz="3200" spc="-1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fr-FR" sz="3200" spc="-1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AutoShape 2" descr="blob:https://web.whatsapp.com/8535a0d0-7acd-44c9-a617-d7197f299ac4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807554"/>
            <a:ext cx="4499992" cy="3276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PlaceHolder 1"/>
          <p:cNvSpPr>
            <a:spLocks noGrp="1"/>
          </p:cNvSpPr>
          <p:nvPr>
            <p:ph type="title" idx="4294967295"/>
          </p:nvPr>
        </p:nvSpPr>
        <p:spPr>
          <a:xfrm>
            <a:off x="156555" y="312737"/>
            <a:ext cx="4824536" cy="68881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u="sng" spc="-1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Student menu</a:t>
            </a:r>
            <a:r>
              <a:rPr lang="en" sz="2800" spc="-1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fr-FR" sz="2800" b="0" strike="noStrike" spc="-1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AutoShape 6" descr="A simple and clean navigation bar (navbar) UI wireframe for an Education Consultancy System. The navbar includes the following menu options:&#10;&#10;- Book Appointment&#10;- Courses and Subscriptions&#10;- Payments&#10;- Notifications&#10;- Support and Help&#10;- Account&#10;&#10;The design is minimalistic, user-friendly, and uses a professional color scheme with clear, easy-to-read text and simple icons for each option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AutoShape 8" descr="A simple and clean navigation bar (navbar) UI wireframe for an Education Consultancy System. The navbar includes the following menu options:&#10;&#10;- Book Appointment&#10;- Courses and Subscriptions&#10;- Payments&#10;- Notifications&#10;- Support and Help&#10;- Account&#10;&#10;The design is minimalistic, user-friendly, and uses a professional color scheme with clear, easy-to-read text and simple icons for each option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9407" y="1131590"/>
            <a:ext cx="3878833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Student Menu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in the Education Consultancy System provides easy access to essential features for students. It includes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Dashboard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– View personal details, enrolled courses, and upcoming schedules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Course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Browse available courses, check details, and enroll in preferred programs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My Subscriptions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– Track active subscriptions, payment status, and renewal options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AutoShape 2" descr="blob:https://web.whatsapp.com/401a48df-3981-49f3-bc90-972cf505886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blob:https://web.whatsapp.com/401a48df-3981-49f3-bc90-972cf5058865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600" y="772498"/>
            <a:ext cx="4518400" cy="3211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PlaceHolder 1"/>
          <p:cNvSpPr>
            <a:spLocks noGrp="1"/>
          </p:cNvSpPr>
          <p:nvPr>
            <p:ph type="title"/>
          </p:nvPr>
        </p:nvSpPr>
        <p:spPr>
          <a:xfrm>
            <a:off x="251520" y="21948"/>
            <a:ext cx="7632848" cy="661906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l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u="sng" spc="-1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Subscription and Payment</a:t>
            </a:r>
            <a:r>
              <a:rPr lang="en" sz="2800" spc="-1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fr-FR" sz="2800" b="0" strike="noStrike" spc="-1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1520" y="685822"/>
            <a:ext cx="4752528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CurrentSubscription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– Displays the student's active subscription details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SubscriptionAddition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– Allows the admin to add new subscription plans with pricing and duration.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SubscriptionByStudent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– Fetches and displays all subscriptions taken by a specific student.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SubscriptionList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– Displays a list of all available subscriptions for students to choose from.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SubscriptionUpdate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– Enables the admin to modify existing subscription details, such as price and duration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400" b="1" u="sng" dirty="0" smtClean="0">
                <a:latin typeface="Times New Roman" pitchFamily="18" charset="0"/>
                <a:cs typeface="Times New Roman" pitchFamily="18" charset="0"/>
              </a:rPr>
              <a:t>Payment List-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It contains all the payment records.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Payment</a:t>
            </a:r>
            <a:r>
              <a:rPr kumimoji="0" lang="en-US" sz="1400" b="1" i="0" u="sng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Addition-  </a:t>
            </a:r>
            <a:r>
              <a:rPr kumimoji="0" lang="en-US" sz="1400" i="0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New payment can be added through this feature</a:t>
            </a:r>
            <a:endParaRPr kumimoji="0" lang="en-US" sz="1400" i="0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261" y="51470"/>
            <a:ext cx="3130714" cy="259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774" y="2715766"/>
            <a:ext cx="3130714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blob:https://web.whatsapp.com/08792be9-a281-4808-89d8-19c244871ec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AutoShape 4" descr="blob:https://web.whatsapp.com/08792be9-a281-4808-89d8-19c244871ecb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0" name="Picture 6" descr="C:\Users\Me\Downloads\WhatsApp Image 2025-04-03 at 5.12.02 PM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841" y="609660"/>
            <a:ext cx="6976318" cy="392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 flipH="1">
            <a:off x="3797388" y="2883962"/>
            <a:ext cx="19854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900" spc="-1" dirty="0" smtClean="0">
                <a:solidFill>
                  <a:schemeClr val="bg1"/>
                </a:solidFill>
                <a:latin typeface="Syncopate"/>
              </a:rPr>
              <a:t>3</a:t>
            </a:r>
            <a:endParaRPr lang="en-IN" sz="9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84738" y="3072291"/>
            <a:ext cx="31265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900" spc="-1" dirty="0" smtClean="0">
                <a:solidFill>
                  <a:schemeClr val="bg1"/>
                </a:solidFill>
                <a:latin typeface="Syncopate"/>
              </a:rPr>
              <a:t>17</a:t>
            </a:r>
            <a:endParaRPr lang="en-IN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88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PlaceHolder 1"/>
          <p:cNvSpPr>
            <a:spLocks noGrp="1"/>
          </p:cNvSpPr>
          <p:nvPr>
            <p:ph type="title"/>
          </p:nvPr>
        </p:nvSpPr>
        <p:spPr>
          <a:xfrm>
            <a:off x="1691680" y="588240"/>
            <a:ext cx="5540768" cy="234355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8000" b="0" strike="noStrike" spc="-1" dirty="0">
                <a:solidFill>
                  <a:schemeClr val="dk1"/>
                </a:solidFill>
                <a:latin typeface="Syncopate"/>
                <a:ea typeface="Syncopate"/>
              </a:rPr>
              <a:t>Thank you!</a:t>
            </a:r>
            <a:endParaRPr lang="fr-FR" sz="8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858" name="Google Shape;1575;p70"/>
          <p:cNvSpPr/>
          <p:nvPr/>
        </p:nvSpPr>
        <p:spPr>
          <a:xfrm>
            <a:off x="4352760" y="3086280"/>
            <a:ext cx="437760" cy="43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218880" rIns="870823080" bIns="218880" anchor="t">
            <a:normAutofit fontScale="25000" lnSpcReduction="20000"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59" name="Google Shape;1576;p70"/>
          <p:cNvSpPr/>
          <p:nvPr/>
        </p:nvSpPr>
        <p:spPr>
          <a:xfrm>
            <a:off x="5219640" y="3086280"/>
            <a:ext cx="437760" cy="43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218880" rIns="870823080" bIns="218880" anchor="t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68" name="Google Shape;1585;p70"/>
          <p:cNvSpPr/>
          <p:nvPr/>
        </p:nvSpPr>
        <p:spPr>
          <a:xfrm>
            <a:off x="2495520" y="4124160"/>
            <a:ext cx="4152600" cy="1389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3475080" rIns="870823080" bIns="3475080" anchor="t">
            <a:sp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Arial"/>
              </a:rPr>
              <a:t>Please keep this slide for attribution</a:t>
            </a:r>
            <a:endParaRPr lang="en-US" sz="1200" b="0" strike="noStrike" spc="-1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869" name="Google Shape;1586;p70"/>
          <p:cNvGrpSpPr/>
          <p:nvPr/>
        </p:nvGrpSpPr>
        <p:grpSpPr>
          <a:xfrm>
            <a:off x="163080" y="314280"/>
            <a:ext cx="8659800" cy="4579920"/>
            <a:chOff x="163080" y="314280"/>
            <a:chExt cx="8659800" cy="4579920"/>
          </a:xfrm>
        </p:grpSpPr>
        <p:sp>
          <p:nvSpPr>
            <p:cNvPr id="870" name="Google Shape;1587;p70"/>
            <p:cNvSpPr/>
            <p:nvPr/>
          </p:nvSpPr>
          <p:spPr>
            <a:xfrm flipH="1">
              <a:off x="382320" y="153864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71" name="Google Shape;1588;p70"/>
            <p:cNvSpPr/>
            <p:nvPr/>
          </p:nvSpPr>
          <p:spPr>
            <a:xfrm>
              <a:off x="163080" y="354564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72" name="Google Shape;1589;p70"/>
            <p:cNvSpPr/>
            <p:nvPr/>
          </p:nvSpPr>
          <p:spPr>
            <a:xfrm>
              <a:off x="8745480" y="1125000"/>
              <a:ext cx="77400" cy="7740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73" name="Google Shape;1590;p70"/>
            <p:cNvSpPr/>
            <p:nvPr/>
          </p:nvSpPr>
          <p:spPr>
            <a:xfrm>
              <a:off x="3991680" y="481680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74" name="Google Shape;1591;p70"/>
            <p:cNvSpPr/>
            <p:nvPr/>
          </p:nvSpPr>
          <p:spPr>
            <a:xfrm rot="10800000">
              <a:off x="4876560" y="314280"/>
              <a:ext cx="77400" cy="7740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8880" bIns="3888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8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9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0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1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Aesthetic Tech Theme by Slidesgo">
  <a:themeElements>
    <a:clrScheme name="Simple Light">
      <a:dk1>
        <a:srgbClr val="FFFFFF"/>
      </a:dk1>
      <a:lt1>
        <a:srgbClr val="00001C"/>
      </a:lt1>
      <a:dk2>
        <a:srgbClr val="061041"/>
      </a:dk2>
      <a:lt2>
        <a:srgbClr val="006EFF"/>
      </a:lt2>
      <a:accent1>
        <a:srgbClr val="2C2CC5"/>
      </a:accent1>
      <a:accent2>
        <a:srgbClr val="1212A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616</TotalTime>
  <Words>423</Words>
  <Application>Microsoft Office PowerPoint</Application>
  <PresentationFormat>On-screen Show (16:9)</PresentationFormat>
  <Paragraphs>58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31</vt:i4>
      </vt:variant>
      <vt:variant>
        <vt:lpstr>Slide Titles</vt:lpstr>
      </vt:variant>
      <vt:variant>
        <vt:i4>8</vt:i4>
      </vt:variant>
    </vt:vector>
  </HeadingPairs>
  <TitlesOfParts>
    <vt:vector size="39" baseType="lpstr"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Aesthetic Tech Theme by Slidesgo</vt:lpstr>
      <vt:lpstr>Slidesgo Final Pages</vt:lpstr>
      <vt:lpstr>Slidesgo Final Pages</vt:lpstr>
      <vt:lpstr>Education Consultancy System</vt:lpstr>
      <vt:lpstr>Introduction of  Education Consultancy:</vt:lpstr>
      <vt:lpstr>Key Features of the System:</vt:lpstr>
      <vt:lpstr>PowerPoint Presentation</vt:lpstr>
      <vt:lpstr>Student menu:</vt:lpstr>
      <vt:lpstr>Subscription and Payment:</vt:lpstr>
      <vt:lpstr>PowerPoint Presentation</vt:lpstr>
      <vt:lpstr>Thank you!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 Consultancy System</dc:title>
  <dc:creator>Me</dc:creator>
  <cp:lastModifiedBy>Me</cp:lastModifiedBy>
  <cp:revision>33</cp:revision>
  <dcterms:modified xsi:type="dcterms:W3CDTF">2025-04-09T08:04:53Z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2025-02-24T17:11:58Z</dcterms:created>
  <dc:creator>Unknown Creator</dc:creator>
  <dc:description/>
  <dc:language>en-US</dc:language>
  <cp:lastModifiedBy>Unknown Creator</cp:lastModifiedBy>
  <dcterms:modified xsi:type="dcterms:W3CDTF">2025-02-24T17:11:58Z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