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14536-6E8A-4457-BD81-3F11F4203D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8B812D-5308-492A-9217-F304910B5DF8}">
      <dgm:prSet/>
      <dgm:spPr/>
      <dgm:t>
        <a:bodyPr/>
        <a:lstStyle/>
        <a:p>
          <a:r>
            <a:rPr lang="en-IN"/>
            <a:t>Importing Required Libraries</a:t>
          </a:r>
          <a:endParaRPr lang="en-US"/>
        </a:p>
      </dgm:t>
    </dgm:pt>
    <dgm:pt modelId="{C642503E-1990-48CD-A303-3472530F6192}" type="parTrans" cxnId="{28311C78-8742-432B-A6D4-6A4A4DD0C5AC}">
      <dgm:prSet/>
      <dgm:spPr/>
      <dgm:t>
        <a:bodyPr/>
        <a:lstStyle/>
        <a:p>
          <a:endParaRPr lang="en-US"/>
        </a:p>
      </dgm:t>
    </dgm:pt>
    <dgm:pt modelId="{C6A3C399-81AE-446F-AC80-6891D5767448}" type="sibTrans" cxnId="{28311C78-8742-432B-A6D4-6A4A4DD0C5AC}">
      <dgm:prSet/>
      <dgm:spPr/>
      <dgm:t>
        <a:bodyPr/>
        <a:lstStyle/>
        <a:p>
          <a:endParaRPr lang="en-US"/>
        </a:p>
      </dgm:t>
    </dgm:pt>
    <dgm:pt modelId="{3BA3CD75-3B63-4006-AF17-6A84A329AEA6}">
      <dgm:prSet/>
      <dgm:spPr/>
      <dgm:t>
        <a:bodyPr/>
        <a:lstStyle/>
        <a:p>
          <a:r>
            <a:rPr lang="en-IN"/>
            <a:t>Fetch the Dataset (from Kaggle)</a:t>
          </a:r>
          <a:endParaRPr lang="en-US"/>
        </a:p>
      </dgm:t>
    </dgm:pt>
    <dgm:pt modelId="{FAAAAD47-8BFF-495B-8630-AEE30B60AAE5}" type="parTrans" cxnId="{F2DFB9E2-AFF2-42FF-BB91-40DFA75A7B7F}">
      <dgm:prSet/>
      <dgm:spPr/>
      <dgm:t>
        <a:bodyPr/>
        <a:lstStyle/>
        <a:p>
          <a:endParaRPr lang="en-US"/>
        </a:p>
      </dgm:t>
    </dgm:pt>
    <dgm:pt modelId="{56A13599-8B7A-4C36-B86B-58D192BF70F4}" type="sibTrans" cxnId="{F2DFB9E2-AFF2-42FF-BB91-40DFA75A7B7F}">
      <dgm:prSet/>
      <dgm:spPr/>
      <dgm:t>
        <a:bodyPr/>
        <a:lstStyle/>
        <a:p>
          <a:endParaRPr lang="en-US"/>
        </a:p>
      </dgm:t>
    </dgm:pt>
    <dgm:pt modelId="{8644815E-D664-42B8-AB19-AFAEA41E7440}">
      <dgm:prSet/>
      <dgm:spPr/>
      <dgm:t>
        <a:bodyPr/>
        <a:lstStyle/>
        <a:p>
          <a:r>
            <a:rPr lang="en-IN"/>
            <a:t>Edit Dataset to Make Model</a:t>
          </a:r>
          <a:endParaRPr lang="en-US"/>
        </a:p>
      </dgm:t>
    </dgm:pt>
    <dgm:pt modelId="{009E7365-7E58-4AE8-B709-E6605912392E}" type="parTrans" cxnId="{9C5699C8-07D7-4FD3-8F3B-18C3046C6604}">
      <dgm:prSet/>
      <dgm:spPr/>
      <dgm:t>
        <a:bodyPr/>
        <a:lstStyle/>
        <a:p>
          <a:endParaRPr lang="en-US"/>
        </a:p>
      </dgm:t>
    </dgm:pt>
    <dgm:pt modelId="{DC5072B8-A709-4F76-97DF-C255B2F963DE}" type="sibTrans" cxnId="{9C5699C8-07D7-4FD3-8F3B-18C3046C6604}">
      <dgm:prSet/>
      <dgm:spPr/>
      <dgm:t>
        <a:bodyPr/>
        <a:lstStyle/>
        <a:p>
          <a:endParaRPr lang="en-US"/>
        </a:p>
      </dgm:t>
    </dgm:pt>
    <dgm:pt modelId="{87D21C14-F681-4016-AC31-28709AFA13DA}">
      <dgm:prSet/>
      <dgm:spPr/>
      <dgm:t>
        <a:bodyPr/>
        <a:lstStyle/>
        <a:p>
          <a:r>
            <a:rPr lang="en-IN"/>
            <a:t>Splitting Dataset (train &amp; test)</a:t>
          </a:r>
          <a:endParaRPr lang="en-US"/>
        </a:p>
      </dgm:t>
    </dgm:pt>
    <dgm:pt modelId="{EB0D3FF9-27C6-4295-8DA4-3410D0CDFB30}" type="parTrans" cxnId="{3647A19E-99BB-472D-865A-BFC8A9D3716E}">
      <dgm:prSet/>
      <dgm:spPr/>
      <dgm:t>
        <a:bodyPr/>
        <a:lstStyle/>
        <a:p>
          <a:endParaRPr lang="en-US"/>
        </a:p>
      </dgm:t>
    </dgm:pt>
    <dgm:pt modelId="{B5E36D4B-9290-454F-AD5B-EFE1E3F99D41}" type="sibTrans" cxnId="{3647A19E-99BB-472D-865A-BFC8A9D3716E}">
      <dgm:prSet/>
      <dgm:spPr/>
      <dgm:t>
        <a:bodyPr/>
        <a:lstStyle/>
        <a:p>
          <a:endParaRPr lang="en-US"/>
        </a:p>
      </dgm:t>
    </dgm:pt>
    <dgm:pt modelId="{08D2DB98-B88F-475B-B5DA-F08093DC61B0}">
      <dgm:prSet/>
      <dgm:spPr/>
      <dgm:t>
        <a:bodyPr/>
        <a:lstStyle/>
        <a:p>
          <a:r>
            <a:rPr lang="en-US"/>
            <a:t>Prepare the data to train the model</a:t>
          </a:r>
        </a:p>
      </dgm:t>
    </dgm:pt>
    <dgm:pt modelId="{704B678F-26E8-4E6B-AB4B-78207C380F0D}" type="parTrans" cxnId="{02AD4A7F-5236-4847-A69B-561EB79499C6}">
      <dgm:prSet/>
      <dgm:spPr/>
      <dgm:t>
        <a:bodyPr/>
        <a:lstStyle/>
        <a:p>
          <a:endParaRPr lang="en-US"/>
        </a:p>
      </dgm:t>
    </dgm:pt>
    <dgm:pt modelId="{6A51AD14-6385-4F66-BF75-FE91592EC26E}" type="sibTrans" cxnId="{02AD4A7F-5236-4847-A69B-561EB79499C6}">
      <dgm:prSet/>
      <dgm:spPr/>
      <dgm:t>
        <a:bodyPr/>
        <a:lstStyle/>
        <a:p>
          <a:endParaRPr lang="en-US"/>
        </a:p>
      </dgm:t>
    </dgm:pt>
    <dgm:pt modelId="{42D35F42-2D89-4ECE-A5FC-F19B1A6093A4}">
      <dgm:prSet/>
      <dgm:spPr/>
      <dgm:t>
        <a:bodyPr/>
        <a:lstStyle/>
        <a:p>
          <a:r>
            <a:rPr lang="en-IN"/>
            <a:t>Selecting a desired model</a:t>
          </a:r>
          <a:endParaRPr lang="en-US"/>
        </a:p>
      </dgm:t>
    </dgm:pt>
    <dgm:pt modelId="{1E631563-EB6A-44C6-A3FC-0A4EEBB895AA}" type="parTrans" cxnId="{8DE1CBD8-6CF6-45B4-88EB-45CDAE773314}">
      <dgm:prSet/>
      <dgm:spPr/>
      <dgm:t>
        <a:bodyPr/>
        <a:lstStyle/>
        <a:p>
          <a:endParaRPr lang="en-US"/>
        </a:p>
      </dgm:t>
    </dgm:pt>
    <dgm:pt modelId="{07E488D0-0F3E-41FE-B1CA-20B73C97359F}" type="sibTrans" cxnId="{8DE1CBD8-6CF6-45B4-88EB-45CDAE773314}">
      <dgm:prSet/>
      <dgm:spPr/>
      <dgm:t>
        <a:bodyPr/>
        <a:lstStyle/>
        <a:p>
          <a:endParaRPr lang="en-US"/>
        </a:p>
      </dgm:t>
    </dgm:pt>
    <dgm:pt modelId="{1094ADC6-0444-405E-A3E3-6CB36478B941}">
      <dgm:prSet/>
      <dgm:spPr/>
      <dgm:t>
        <a:bodyPr/>
        <a:lstStyle/>
        <a:p>
          <a:r>
            <a:rPr lang="en-IN"/>
            <a:t>Testing the model (on both train &amp; test)</a:t>
          </a:r>
          <a:endParaRPr lang="en-US"/>
        </a:p>
      </dgm:t>
    </dgm:pt>
    <dgm:pt modelId="{EBCAA8DA-90B1-4F86-A4E9-175CB37880A5}" type="parTrans" cxnId="{CA90AC73-78A3-46D7-B09C-30227534B686}">
      <dgm:prSet/>
      <dgm:spPr/>
      <dgm:t>
        <a:bodyPr/>
        <a:lstStyle/>
        <a:p>
          <a:endParaRPr lang="en-US"/>
        </a:p>
      </dgm:t>
    </dgm:pt>
    <dgm:pt modelId="{FE1EBBF2-B3D8-4491-B833-3A2EC193F37D}" type="sibTrans" cxnId="{CA90AC73-78A3-46D7-B09C-30227534B686}">
      <dgm:prSet/>
      <dgm:spPr/>
      <dgm:t>
        <a:bodyPr/>
        <a:lstStyle/>
        <a:p>
          <a:endParaRPr lang="en-US"/>
        </a:p>
      </dgm:t>
    </dgm:pt>
    <dgm:pt modelId="{8CD28EF1-E2FB-4D4E-94DF-F801477E613F}">
      <dgm:prSet/>
      <dgm:spPr/>
      <dgm:t>
        <a:bodyPr/>
        <a:lstStyle/>
        <a:p>
          <a:r>
            <a:rPr lang="en-IN"/>
            <a:t>Fuzzy Controller (membership function)</a:t>
          </a:r>
          <a:endParaRPr lang="en-US"/>
        </a:p>
      </dgm:t>
    </dgm:pt>
    <dgm:pt modelId="{8FE008E6-0F4A-4C7F-818C-B54AC56FE95D}" type="parTrans" cxnId="{0E3D75AD-E3AF-4413-8DDD-62AF6D931F27}">
      <dgm:prSet/>
      <dgm:spPr/>
      <dgm:t>
        <a:bodyPr/>
        <a:lstStyle/>
        <a:p>
          <a:endParaRPr lang="en-US"/>
        </a:p>
      </dgm:t>
    </dgm:pt>
    <dgm:pt modelId="{8139F96C-AB64-4CF0-BF7D-F541B7916F42}" type="sibTrans" cxnId="{0E3D75AD-E3AF-4413-8DDD-62AF6D931F27}">
      <dgm:prSet/>
      <dgm:spPr/>
      <dgm:t>
        <a:bodyPr/>
        <a:lstStyle/>
        <a:p>
          <a:endParaRPr lang="en-US"/>
        </a:p>
      </dgm:t>
    </dgm:pt>
    <dgm:pt modelId="{6957E45D-7485-426F-8934-90CBCF14B176}">
      <dgm:prSet/>
      <dgm:spPr/>
      <dgm:t>
        <a:bodyPr/>
        <a:lstStyle/>
        <a:p>
          <a:r>
            <a:rPr lang="en-IN"/>
            <a:t>Defining the rules</a:t>
          </a:r>
          <a:endParaRPr lang="en-US"/>
        </a:p>
      </dgm:t>
    </dgm:pt>
    <dgm:pt modelId="{9C8A6DD3-4909-4027-8C02-280CA0B5E8D4}" type="parTrans" cxnId="{A3CB7E5E-C3F1-4571-84FD-572BD5FC9DD6}">
      <dgm:prSet/>
      <dgm:spPr/>
      <dgm:t>
        <a:bodyPr/>
        <a:lstStyle/>
        <a:p>
          <a:endParaRPr lang="en-US"/>
        </a:p>
      </dgm:t>
    </dgm:pt>
    <dgm:pt modelId="{32106E9B-8E96-4784-BA31-FF7C17933A9F}" type="sibTrans" cxnId="{A3CB7E5E-C3F1-4571-84FD-572BD5FC9DD6}">
      <dgm:prSet/>
      <dgm:spPr/>
      <dgm:t>
        <a:bodyPr/>
        <a:lstStyle/>
        <a:p>
          <a:endParaRPr lang="en-US"/>
        </a:p>
      </dgm:t>
    </dgm:pt>
    <dgm:pt modelId="{78DC4F72-59C4-448D-896E-991A27F4660E}">
      <dgm:prSet/>
      <dgm:spPr/>
      <dgm:t>
        <a:bodyPr/>
        <a:lstStyle/>
        <a:p>
          <a:r>
            <a:rPr lang="en-IN"/>
            <a:t>Desired Output</a:t>
          </a:r>
          <a:endParaRPr lang="en-US"/>
        </a:p>
      </dgm:t>
    </dgm:pt>
    <dgm:pt modelId="{5ADC15EA-E32B-46C4-AA26-ADF70A983783}" type="parTrans" cxnId="{79D637C1-E08D-4CA4-89DE-B677C78FD7CB}">
      <dgm:prSet/>
      <dgm:spPr/>
      <dgm:t>
        <a:bodyPr/>
        <a:lstStyle/>
        <a:p>
          <a:endParaRPr lang="en-US"/>
        </a:p>
      </dgm:t>
    </dgm:pt>
    <dgm:pt modelId="{1BF2B946-BCB0-4D4C-8082-ADE5F41B9469}" type="sibTrans" cxnId="{79D637C1-E08D-4CA4-89DE-B677C78FD7CB}">
      <dgm:prSet/>
      <dgm:spPr/>
      <dgm:t>
        <a:bodyPr/>
        <a:lstStyle/>
        <a:p>
          <a:endParaRPr lang="en-US"/>
        </a:p>
      </dgm:t>
    </dgm:pt>
    <dgm:pt modelId="{BF612366-0216-4011-8110-E68C469C3C12}" type="pres">
      <dgm:prSet presAssocID="{76714536-6E8A-4457-BD81-3F11F4203D03}" presName="Name0" presStyleCnt="0">
        <dgm:presLayoutVars>
          <dgm:dir/>
          <dgm:resizeHandles val="exact"/>
        </dgm:presLayoutVars>
      </dgm:prSet>
      <dgm:spPr/>
    </dgm:pt>
    <dgm:pt modelId="{96BAF58F-5871-4256-AA94-3D080D70E9EA}" type="pres">
      <dgm:prSet presAssocID="{E98B812D-5308-492A-9217-F304910B5DF8}" presName="node" presStyleLbl="node1" presStyleIdx="0" presStyleCnt="10">
        <dgm:presLayoutVars>
          <dgm:bulletEnabled val="1"/>
        </dgm:presLayoutVars>
      </dgm:prSet>
      <dgm:spPr/>
    </dgm:pt>
    <dgm:pt modelId="{896C9C56-2064-4384-939A-8942AADED4E6}" type="pres">
      <dgm:prSet presAssocID="{C6A3C399-81AE-446F-AC80-6891D5767448}" presName="sibTrans" presStyleLbl="sibTrans1D1" presStyleIdx="0" presStyleCnt="9"/>
      <dgm:spPr/>
    </dgm:pt>
    <dgm:pt modelId="{22455CE6-94D7-47B0-8123-D2F3534FDF72}" type="pres">
      <dgm:prSet presAssocID="{C6A3C399-81AE-446F-AC80-6891D5767448}" presName="connectorText" presStyleLbl="sibTrans1D1" presStyleIdx="0" presStyleCnt="9"/>
      <dgm:spPr/>
    </dgm:pt>
    <dgm:pt modelId="{AEA3DA38-69F2-49F8-850D-D16256A568C3}" type="pres">
      <dgm:prSet presAssocID="{3BA3CD75-3B63-4006-AF17-6A84A329AEA6}" presName="node" presStyleLbl="node1" presStyleIdx="1" presStyleCnt="10">
        <dgm:presLayoutVars>
          <dgm:bulletEnabled val="1"/>
        </dgm:presLayoutVars>
      </dgm:prSet>
      <dgm:spPr/>
    </dgm:pt>
    <dgm:pt modelId="{38B4D195-3C6B-432D-8D45-142498BDD9B2}" type="pres">
      <dgm:prSet presAssocID="{56A13599-8B7A-4C36-B86B-58D192BF70F4}" presName="sibTrans" presStyleLbl="sibTrans1D1" presStyleIdx="1" presStyleCnt="9"/>
      <dgm:spPr/>
    </dgm:pt>
    <dgm:pt modelId="{AE408E71-642B-43CD-97FD-00E5CC7816D9}" type="pres">
      <dgm:prSet presAssocID="{56A13599-8B7A-4C36-B86B-58D192BF70F4}" presName="connectorText" presStyleLbl="sibTrans1D1" presStyleIdx="1" presStyleCnt="9"/>
      <dgm:spPr/>
    </dgm:pt>
    <dgm:pt modelId="{44809A66-2B81-4F1D-9108-7B51547302F7}" type="pres">
      <dgm:prSet presAssocID="{8644815E-D664-42B8-AB19-AFAEA41E7440}" presName="node" presStyleLbl="node1" presStyleIdx="2" presStyleCnt="10">
        <dgm:presLayoutVars>
          <dgm:bulletEnabled val="1"/>
        </dgm:presLayoutVars>
      </dgm:prSet>
      <dgm:spPr/>
    </dgm:pt>
    <dgm:pt modelId="{E2D15E51-CEBF-4DCD-8FFB-493B009A4515}" type="pres">
      <dgm:prSet presAssocID="{DC5072B8-A709-4F76-97DF-C255B2F963DE}" presName="sibTrans" presStyleLbl="sibTrans1D1" presStyleIdx="2" presStyleCnt="9"/>
      <dgm:spPr/>
    </dgm:pt>
    <dgm:pt modelId="{88D6A0A8-BC64-41DC-A3F0-BB8C7F661A1F}" type="pres">
      <dgm:prSet presAssocID="{DC5072B8-A709-4F76-97DF-C255B2F963DE}" presName="connectorText" presStyleLbl="sibTrans1D1" presStyleIdx="2" presStyleCnt="9"/>
      <dgm:spPr/>
    </dgm:pt>
    <dgm:pt modelId="{409D54B2-9689-455B-88AA-B498E1A5B60E}" type="pres">
      <dgm:prSet presAssocID="{87D21C14-F681-4016-AC31-28709AFA13DA}" presName="node" presStyleLbl="node1" presStyleIdx="3" presStyleCnt="10">
        <dgm:presLayoutVars>
          <dgm:bulletEnabled val="1"/>
        </dgm:presLayoutVars>
      </dgm:prSet>
      <dgm:spPr/>
    </dgm:pt>
    <dgm:pt modelId="{19D4D96F-18FA-4FB2-BDD5-FF5A83C30EDE}" type="pres">
      <dgm:prSet presAssocID="{B5E36D4B-9290-454F-AD5B-EFE1E3F99D41}" presName="sibTrans" presStyleLbl="sibTrans1D1" presStyleIdx="3" presStyleCnt="9"/>
      <dgm:spPr/>
    </dgm:pt>
    <dgm:pt modelId="{3CCF6C7E-3212-427C-BFF3-FD838822DB41}" type="pres">
      <dgm:prSet presAssocID="{B5E36D4B-9290-454F-AD5B-EFE1E3F99D41}" presName="connectorText" presStyleLbl="sibTrans1D1" presStyleIdx="3" presStyleCnt="9"/>
      <dgm:spPr/>
    </dgm:pt>
    <dgm:pt modelId="{DE0E4DDB-A77C-4B38-9EC2-51BDF1595357}" type="pres">
      <dgm:prSet presAssocID="{08D2DB98-B88F-475B-B5DA-F08093DC61B0}" presName="node" presStyleLbl="node1" presStyleIdx="4" presStyleCnt="10">
        <dgm:presLayoutVars>
          <dgm:bulletEnabled val="1"/>
        </dgm:presLayoutVars>
      </dgm:prSet>
      <dgm:spPr/>
    </dgm:pt>
    <dgm:pt modelId="{9C736168-3B9C-4451-B1B1-9F547D56EF7E}" type="pres">
      <dgm:prSet presAssocID="{6A51AD14-6385-4F66-BF75-FE91592EC26E}" presName="sibTrans" presStyleLbl="sibTrans1D1" presStyleIdx="4" presStyleCnt="9"/>
      <dgm:spPr/>
    </dgm:pt>
    <dgm:pt modelId="{CFC43E9D-87C5-4DEC-B4FB-4208A4A96A47}" type="pres">
      <dgm:prSet presAssocID="{6A51AD14-6385-4F66-BF75-FE91592EC26E}" presName="connectorText" presStyleLbl="sibTrans1D1" presStyleIdx="4" presStyleCnt="9"/>
      <dgm:spPr/>
    </dgm:pt>
    <dgm:pt modelId="{FC3E78CC-0C63-45E2-9463-F1E8E5D80A0B}" type="pres">
      <dgm:prSet presAssocID="{42D35F42-2D89-4ECE-A5FC-F19B1A6093A4}" presName="node" presStyleLbl="node1" presStyleIdx="5" presStyleCnt="10">
        <dgm:presLayoutVars>
          <dgm:bulletEnabled val="1"/>
        </dgm:presLayoutVars>
      </dgm:prSet>
      <dgm:spPr/>
    </dgm:pt>
    <dgm:pt modelId="{D5016E5D-0B8B-4465-BCE5-46B69308A145}" type="pres">
      <dgm:prSet presAssocID="{07E488D0-0F3E-41FE-B1CA-20B73C97359F}" presName="sibTrans" presStyleLbl="sibTrans1D1" presStyleIdx="5" presStyleCnt="9"/>
      <dgm:spPr/>
    </dgm:pt>
    <dgm:pt modelId="{59BCF001-95BF-4AB1-BAA6-58E372F70790}" type="pres">
      <dgm:prSet presAssocID="{07E488D0-0F3E-41FE-B1CA-20B73C97359F}" presName="connectorText" presStyleLbl="sibTrans1D1" presStyleIdx="5" presStyleCnt="9"/>
      <dgm:spPr/>
    </dgm:pt>
    <dgm:pt modelId="{F04CB0E5-8BD3-4F78-8F5B-1BD74E4BC39C}" type="pres">
      <dgm:prSet presAssocID="{1094ADC6-0444-405E-A3E3-6CB36478B941}" presName="node" presStyleLbl="node1" presStyleIdx="6" presStyleCnt="10">
        <dgm:presLayoutVars>
          <dgm:bulletEnabled val="1"/>
        </dgm:presLayoutVars>
      </dgm:prSet>
      <dgm:spPr/>
    </dgm:pt>
    <dgm:pt modelId="{019E81EE-5B39-4ADE-AFB1-557DEE7F5B7F}" type="pres">
      <dgm:prSet presAssocID="{FE1EBBF2-B3D8-4491-B833-3A2EC193F37D}" presName="sibTrans" presStyleLbl="sibTrans1D1" presStyleIdx="6" presStyleCnt="9"/>
      <dgm:spPr/>
    </dgm:pt>
    <dgm:pt modelId="{A1137FB9-45D4-45FB-9F37-78F7C42A4733}" type="pres">
      <dgm:prSet presAssocID="{FE1EBBF2-B3D8-4491-B833-3A2EC193F37D}" presName="connectorText" presStyleLbl="sibTrans1D1" presStyleIdx="6" presStyleCnt="9"/>
      <dgm:spPr/>
    </dgm:pt>
    <dgm:pt modelId="{1F1E7858-145C-4C1B-8313-DD157F4A188D}" type="pres">
      <dgm:prSet presAssocID="{8CD28EF1-E2FB-4D4E-94DF-F801477E613F}" presName="node" presStyleLbl="node1" presStyleIdx="7" presStyleCnt="10">
        <dgm:presLayoutVars>
          <dgm:bulletEnabled val="1"/>
        </dgm:presLayoutVars>
      </dgm:prSet>
      <dgm:spPr/>
    </dgm:pt>
    <dgm:pt modelId="{292C0FE2-8520-4841-BCA1-21001EB5C4A3}" type="pres">
      <dgm:prSet presAssocID="{8139F96C-AB64-4CF0-BF7D-F541B7916F42}" presName="sibTrans" presStyleLbl="sibTrans1D1" presStyleIdx="7" presStyleCnt="9"/>
      <dgm:spPr/>
    </dgm:pt>
    <dgm:pt modelId="{16159086-D0DD-40CC-AA62-7FC4629BDEA2}" type="pres">
      <dgm:prSet presAssocID="{8139F96C-AB64-4CF0-BF7D-F541B7916F42}" presName="connectorText" presStyleLbl="sibTrans1D1" presStyleIdx="7" presStyleCnt="9"/>
      <dgm:spPr/>
    </dgm:pt>
    <dgm:pt modelId="{27175D9E-0A78-4581-8BDF-32BFE2B03C5E}" type="pres">
      <dgm:prSet presAssocID="{6957E45D-7485-426F-8934-90CBCF14B176}" presName="node" presStyleLbl="node1" presStyleIdx="8" presStyleCnt="10">
        <dgm:presLayoutVars>
          <dgm:bulletEnabled val="1"/>
        </dgm:presLayoutVars>
      </dgm:prSet>
      <dgm:spPr/>
    </dgm:pt>
    <dgm:pt modelId="{0BCCE71A-2EB3-4A67-9717-2D7B747A6940}" type="pres">
      <dgm:prSet presAssocID="{32106E9B-8E96-4784-BA31-FF7C17933A9F}" presName="sibTrans" presStyleLbl="sibTrans1D1" presStyleIdx="8" presStyleCnt="9"/>
      <dgm:spPr/>
    </dgm:pt>
    <dgm:pt modelId="{CAFAC2B3-1DC7-41E3-B411-6F66CF0135DE}" type="pres">
      <dgm:prSet presAssocID="{32106E9B-8E96-4784-BA31-FF7C17933A9F}" presName="connectorText" presStyleLbl="sibTrans1D1" presStyleIdx="8" presStyleCnt="9"/>
      <dgm:spPr/>
    </dgm:pt>
    <dgm:pt modelId="{382BAD4B-E49D-46C5-A8BC-99B0BC0805D7}" type="pres">
      <dgm:prSet presAssocID="{78DC4F72-59C4-448D-896E-991A27F4660E}" presName="node" presStyleLbl="node1" presStyleIdx="9" presStyleCnt="10">
        <dgm:presLayoutVars>
          <dgm:bulletEnabled val="1"/>
        </dgm:presLayoutVars>
      </dgm:prSet>
      <dgm:spPr/>
    </dgm:pt>
  </dgm:ptLst>
  <dgm:cxnLst>
    <dgm:cxn modelId="{18DB7508-2178-4375-87A7-61E0E8D2CDC2}" type="presOf" srcId="{56A13599-8B7A-4C36-B86B-58D192BF70F4}" destId="{AE408E71-642B-43CD-97FD-00E5CC7816D9}" srcOrd="1" destOrd="0" presId="urn:microsoft.com/office/officeart/2016/7/layout/RepeatingBendingProcessNew"/>
    <dgm:cxn modelId="{8F78EC0B-D4B1-4EB7-A17D-D72FE590783E}" type="presOf" srcId="{8644815E-D664-42B8-AB19-AFAEA41E7440}" destId="{44809A66-2B81-4F1D-9108-7B51547302F7}" srcOrd="0" destOrd="0" presId="urn:microsoft.com/office/officeart/2016/7/layout/RepeatingBendingProcessNew"/>
    <dgm:cxn modelId="{5A1AC610-6E7E-4B56-91EA-1E63BFA9D5F8}" type="presOf" srcId="{8CD28EF1-E2FB-4D4E-94DF-F801477E613F}" destId="{1F1E7858-145C-4C1B-8313-DD157F4A188D}" srcOrd="0" destOrd="0" presId="urn:microsoft.com/office/officeart/2016/7/layout/RepeatingBendingProcessNew"/>
    <dgm:cxn modelId="{9E22FC12-66BE-4B78-83A8-6E7E65B26026}" type="presOf" srcId="{32106E9B-8E96-4784-BA31-FF7C17933A9F}" destId="{0BCCE71A-2EB3-4A67-9717-2D7B747A6940}" srcOrd="0" destOrd="0" presId="urn:microsoft.com/office/officeart/2016/7/layout/RepeatingBendingProcessNew"/>
    <dgm:cxn modelId="{3FEC1014-C9BD-4AC8-BC4E-C75EAFA17E25}" type="presOf" srcId="{FE1EBBF2-B3D8-4491-B833-3A2EC193F37D}" destId="{019E81EE-5B39-4ADE-AFB1-557DEE7F5B7F}" srcOrd="0" destOrd="0" presId="urn:microsoft.com/office/officeart/2016/7/layout/RepeatingBendingProcessNew"/>
    <dgm:cxn modelId="{A3CB7E5E-C3F1-4571-84FD-572BD5FC9DD6}" srcId="{76714536-6E8A-4457-BD81-3F11F4203D03}" destId="{6957E45D-7485-426F-8934-90CBCF14B176}" srcOrd="8" destOrd="0" parTransId="{9C8A6DD3-4909-4027-8C02-280CA0B5E8D4}" sibTransId="{32106E9B-8E96-4784-BA31-FF7C17933A9F}"/>
    <dgm:cxn modelId="{B0415142-7575-48C9-A5AE-1FB247371577}" type="presOf" srcId="{87D21C14-F681-4016-AC31-28709AFA13DA}" destId="{409D54B2-9689-455B-88AA-B498E1A5B60E}" srcOrd="0" destOrd="0" presId="urn:microsoft.com/office/officeart/2016/7/layout/RepeatingBendingProcessNew"/>
    <dgm:cxn modelId="{B8534D6C-61C4-4EB3-B5CE-C0F5277CDAC5}" type="presOf" srcId="{6A51AD14-6385-4F66-BF75-FE91592EC26E}" destId="{CFC43E9D-87C5-4DEC-B4FB-4208A4A96A47}" srcOrd="1" destOrd="0" presId="urn:microsoft.com/office/officeart/2016/7/layout/RepeatingBendingProcessNew"/>
    <dgm:cxn modelId="{8962B86F-11FB-45DF-9238-6FCEA0C6BC7B}" type="presOf" srcId="{DC5072B8-A709-4F76-97DF-C255B2F963DE}" destId="{E2D15E51-CEBF-4DCD-8FFB-493B009A4515}" srcOrd="0" destOrd="0" presId="urn:microsoft.com/office/officeart/2016/7/layout/RepeatingBendingProcessNew"/>
    <dgm:cxn modelId="{2A0C6471-545C-480F-845F-4CD8673020F2}" type="presOf" srcId="{8139F96C-AB64-4CF0-BF7D-F541B7916F42}" destId="{292C0FE2-8520-4841-BCA1-21001EB5C4A3}" srcOrd="0" destOrd="0" presId="urn:microsoft.com/office/officeart/2016/7/layout/RepeatingBendingProcessNew"/>
    <dgm:cxn modelId="{CA90AC73-78A3-46D7-B09C-30227534B686}" srcId="{76714536-6E8A-4457-BD81-3F11F4203D03}" destId="{1094ADC6-0444-405E-A3E3-6CB36478B941}" srcOrd="6" destOrd="0" parTransId="{EBCAA8DA-90B1-4F86-A4E9-175CB37880A5}" sibTransId="{FE1EBBF2-B3D8-4491-B833-3A2EC193F37D}"/>
    <dgm:cxn modelId="{8211FC55-66F4-43FC-8B93-952517E126AB}" type="presOf" srcId="{56A13599-8B7A-4C36-B86B-58D192BF70F4}" destId="{38B4D195-3C6B-432D-8D45-142498BDD9B2}" srcOrd="0" destOrd="0" presId="urn:microsoft.com/office/officeart/2016/7/layout/RepeatingBendingProcessNew"/>
    <dgm:cxn modelId="{428E2476-49D8-4349-8087-B5D39AF29E01}" type="presOf" srcId="{E98B812D-5308-492A-9217-F304910B5DF8}" destId="{96BAF58F-5871-4256-AA94-3D080D70E9EA}" srcOrd="0" destOrd="0" presId="urn:microsoft.com/office/officeart/2016/7/layout/RepeatingBendingProcessNew"/>
    <dgm:cxn modelId="{2E886357-EA6C-4F47-A74E-6591E7E88D61}" type="presOf" srcId="{8139F96C-AB64-4CF0-BF7D-F541B7916F42}" destId="{16159086-D0DD-40CC-AA62-7FC4629BDEA2}" srcOrd="1" destOrd="0" presId="urn:microsoft.com/office/officeart/2016/7/layout/RepeatingBendingProcessNew"/>
    <dgm:cxn modelId="{28311C78-8742-432B-A6D4-6A4A4DD0C5AC}" srcId="{76714536-6E8A-4457-BD81-3F11F4203D03}" destId="{E98B812D-5308-492A-9217-F304910B5DF8}" srcOrd="0" destOrd="0" parTransId="{C642503E-1990-48CD-A303-3472530F6192}" sibTransId="{C6A3C399-81AE-446F-AC80-6891D5767448}"/>
    <dgm:cxn modelId="{CF84197C-7F5B-40D8-95C0-93E01765EA93}" type="presOf" srcId="{3BA3CD75-3B63-4006-AF17-6A84A329AEA6}" destId="{AEA3DA38-69F2-49F8-850D-D16256A568C3}" srcOrd="0" destOrd="0" presId="urn:microsoft.com/office/officeart/2016/7/layout/RepeatingBendingProcessNew"/>
    <dgm:cxn modelId="{02AD4A7F-5236-4847-A69B-561EB79499C6}" srcId="{76714536-6E8A-4457-BD81-3F11F4203D03}" destId="{08D2DB98-B88F-475B-B5DA-F08093DC61B0}" srcOrd="4" destOrd="0" parTransId="{704B678F-26E8-4E6B-AB4B-78207C380F0D}" sibTransId="{6A51AD14-6385-4F66-BF75-FE91592EC26E}"/>
    <dgm:cxn modelId="{3647A19E-99BB-472D-865A-BFC8A9D3716E}" srcId="{76714536-6E8A-4457-BD81-3F11F4203D03}" destId="{87D21C14-F681-4016-AC31-28709AFA13DA}" srcOrd="3" destOrd="0" parTransId="{EB0D3FF9-27C6-4295-8DA4-3410D0CDFB30}" sibTransId="{B5E36D4B-9290-454F-AD5B-EFE1E3F99D41}"/>
    <dgm:cxn modelId="{B9EC859F-487F-4AC7-8FD6-50C4D6812C3B}" type="presOf" srcId="{32106E9B-8E96-4784-BA31-FF7C17933A9F}" destId="{CAFAC2B3-1DC7-41E3-B411-6F66CF0135DE}" srcOrd="1" destOrd="0" presId="urn:microsoft.com/office/officeart/2016/7/layout/RepeatingBendingProcessNew"/>
    <dgm:cxn modelId="{FF0C45A0-78B9-435B-8BE6-9C795317C144}" type="presOf" srcId="{C6A3C399-81AE-446F-AC80-6891D5767448}" destId="{22455CE6-94D7-47B0-8123-D2F3534FDF72}" srcOrd="1" destOrd="0" presId="urn:microsoft.com/office/officeart/2016/7/layout/RepeatingBendingProcessNew"/>
    <dgm:cxn modelId="{4D1F4FA3-9906-4BED-8B71-DE41BA6551EB}" type="presOf" srcId="{C6A3C399-81AE-446F-AC80-6891D5767448}" destId="{896C9C56-2064-4384-939A-8942AADED4E6}" srcOrd="0" destOrd="0" presId="urn:microsoft.com/office/officeart/2016/7/layout/RepeatingBendingProcessNew"/>
    <dgm:cxn modelId="{0E3D75AD-E3AF-4413-8DDD-62AF6D931F27}" srcId="{76714536-6E8A-4457-BD81-3F11F4203D03}" destId="{8CD28EF1-E2FB-4D4E-94DF-F801477E613F}" srcOrd="7" destOrd="0" parTransId="{8FE008E6-0F4A-4C7F-818C-B54AC56FE95D}" sibTransId="{8139F96C-AB64-4CF0-BF7D-F541B7916F42}"/>
    <dgm:cxn modelId="{CB99C4B3-0E8B-4239-A7EB-20D82D57921C}" type="presOf" srcId="{07E488D0-0F3E-41FE-B1CA-20B73C97359F}" destId="{D5016E5D-0B8B-4465-BCE5-46B69308A145}" srcOrd="0" destOrd="0" presId="urn:microsoft.com/office/officeart/2016/7/layout/RepeatingBendingProcessNew"/>
    <dgm:cxn modelId="{479CD8B4-4415-4F09-8F35-B58BFDE6855B}" type="presOf" srcId="{76714536-6E8A-4457-BD81-3F11F4203D03}" destId="{BF612366-0216-4011-8110-E68C469C3C12}" srcOrd="0" destOrd="0" presId="urn:microsoft.com/office/officeart/2016/7/layout/RepeatingBendingProcessNew"/>
    <dgm:cxn modelId="{7979E0B7-1976-4069-95DF-2E17043D97B3}" type="presOf" srcId="{FE1EBBF2-B3D8-4491-B833-3A2EC193F37D}" destId="{A1137FB9-45D4-45FB-9F37-78F7C42A4733}" srcOrd="1" destOrd="0" presId="urn:microsoft.com/office/officeart/2016/7/layout/RepeatingBendingProcessNew"/>
    <dgm:cxn modelId="{8CFB30B9-BB4F-4E96-84B6-C3B3DA33AAB6}" type="presOf" srcId="{42D35F42-2D89-4ECE-A5FC-F19B1A6093A4}" destId="{FC3E78CC-0C63-45E2-9463-F1E8E5D80A0B}" srcOrd="0" destOrd="0" presId="urn:microsoft.com/office/officeart/2016/7/layout/RepeatingBendingProcessNew"/>
    <dgm:cxn modelId="{79D637C1-E08D-4CA4-89DE-B677C78FD7CB}" srcId="{76714536-6E8A-4457-BD81-3F11F4203D03}" destId="{78DC4F72-59C4-448D-896E-991A27F4660E}" srcOrd="9" destOrd="0" parTransId="{5ADC15EA-E32B-46C4-AA26-ADF70A983783}" sibTransId="{1BF2B946-BCB0-4D4C-8082-ADE5F41B9469}"/>
    <dgm:cxn modelId="{6A4492C8-45AD-41B8-B126-1DE4330490C1}" type="presOf" srcId="{08D2DB98-B88F-475B-B5DA-F08093DC61B0}" destId="{DE0E4DDB-A77C-4B38-9EC2-51BDF1595357}" srcOrd="0" destOrd="0" presId="urn:microsoft.com/office/officeart/2016/7/layout/RepeatingBendingProcessNew"/>
    <dgm:cxn modelId="{9C5699C8-07D7-4FD3-8F3B-18C3046C6604}" srcId="{76714536-6E8A-4457-BD81-3F11F4203D03}" destId="{8644815E-D664-42B8-AB19-AFAEA41E7440}" srcOrd="2" destOrd="0" parTransId="{009E7365-7E58-4AE8-B709-E6605912392E}" sibTransId="{DC5072B8-A709-4F76-97DF-C255B2F963DE}"/>
    <dgm:cxn modelId="{9D153FD2-D05E-4FF1-A981-AFD958DE7780}" type="presOf" srcId="{1094ADC6-0444-405E-A3E3-6CB36478B941}" destId="{F04CB0E5-8BD3-4F78-8F5B-1BD74E4BC39C}" srcOrd="0" destOrd="0" presId="urn:microsoft.com/office/officeart/2016/7/layout/RepeatingBendingProcessNew"/>
    <dgm:cxn modelId="{9EA801D3-C3E4-49F3-86C1-0C157F9A189F}" type="presOf" srcId="{07E488D0-0F3E-41FE-B1CA-20B73C97359F}" destId="{59BCF001-95BF-4AB1-BAA6-58E372F70790}" srcOrd="1" destOrd="0" presId="urn:microsoft.com/office/officeart/2016/7/layout/RepeatingBendingProcessNew"/>
    <dgm:cxn modelId="{B78E71D7-0893-4537-8829-B2D744D450A9}" type="presOf" srcId="{B5E36D4B-9290-454F-AD5B-EFE1E3F99D41}" destId="{19D4D96F-18FA-4FB2-BDD5-FF5A83C30EDE}" srcOrd="0" destOrd="0" presId="urn:microsoft.com/office/officeart/2016/7/layout/RepeatingBendingProcessNew"/>
    <dgm:cxn modelId="{8DE1CBD8-6CF6-45B4-88EB-45CDAE773314}" srcId="{76714536-6E8A-4457-BD81-3F11F4203D03}" destId="{42D35F42-2D89-4ECE-A5FC-F19B1A6093A4}" srcOrd="5" destOrd="0" parTransId="{1E631563-EB6A-44C6-A3FC-0A4EEBB895AA}" sibTransId="{07E488D0-0F3E-41FE-B1CA-20B73C97359F}"/>
    <dgm:cxn modelId="{F2DFB9E2-AFF2-42FF-BB91-40DFA75A7B7F}" srcId="{76714536-6E8A-4457-BD81-3F11F4203D03}" destId="{3BA3CD75-3B63-4006-AF17-6A84A329AEA6}" srcOrd="1" destOrd="0" parTransId="{FAAAAD47-8BFF-495B-8630-AEE30B60AAE5}" sibTransId="{56A13599-8B7A-4C36-B86B-58D192BF70F4}"/>
    <dgm:cxn modelId="{00CD83E3-A8FD-4A3F-B39D-7B41D3FA6F6A}" type="presOf" srcId="{6957E45D-7485-426F-8934-90CBCF14B176}" destId="{27175D9E-0A78-4581-8BDF-32BFE2B03C5E}" srcOrd="0" destOrd="0" presId="urn:microsoft.com/office/officeart/2016/7/layout/RepeatingBendingProcessNew"/>
    <dgm:cxn modelId="{14EE0DEF-BA4B-4E22-A41E-59DB213317B0}" type="presOf" srcId="{DC5072B8-A709-4F76-97DF-C255B2F963DE}" destId="{88D6A0A8-BC64-41DC-A3F0-BB8C7F661A1F}" srcOrd="1" destOrd="0" presId="urn:microsoft.com/office/officeart/2016/7/layout/RepeatingBendingProcessNew"/>
    <dgm:cxn modelId="{F11092F0-F676-4FE9-A6C7-A6100DA63E2D}" type="presOf" srcId="{6A51AD14-6385-4F66-BF75-FE91592EC26E}" destId="{9C736168-3B9C-4451-B1B1-9F547D56EF7E}" srcOrd="0" destOrd="0" presId="urn:microsoft.com/office/officeart/2016/7/layout/RepeatingBendingProcessNew"/>
    <dgm:cxn modelId="{753182F7-C5D9-45BF-9453-0B2BE9530A5C}" type="presOf" srcId="{78DC4F72-59C4-448D-896E-991A27F4660E}" destId="{382BAD4B-E49D-46C5-A8BC-99B0BC0805D7}" srcOrd="0" destOrd="0" presId="urn:microsoft.com/office/officeart/2016/7/layout/RepeatingBendingProcessNew"/>
    <dgm:cxn modelId="{4F09EEFC-D956-4B9C-92FE-0431750D4154}" type="presOf" srcId="{B5E36D4B-9290-454F-AD5B-EFE1E3F99D41}" destId="{3CCF6C7E-3212-427C-BFF3-FD838822DB41}" srcOrd="1" destOrd="0" presId="urn:microsoft.com/office/officeart/2016/7/layout/RepeatingBendingProcessNew"/>
    <dgm:cxn modelId="{7E70A87B-DE49-40CE-B934-52EB982DB4DE}" type="presParOf" srcId="{BF612366-0216-4011-8110-E68C469C3C12}" destId="{96BAF58F-5871-4256-AA94-3D080D70E9EA}" srcOrd="0" destOrd="0" presId="urn:microsoft.com/office/officeart/2016/7/layout/RepeatingBendingProcessNew"/>
    <dgm:cxn modelId="{94C6875E-6279-4DFE-A5CE-3AD7A6434C6D}" type="presParOf" srcId="{BF612366-0216-4011-8110-E68C469C3C12}" destId="{896C9C56-2064-4384-939A-8942AADED4E6}" srcOrd="1" destOrd="0" presId="urn:microsoft.com/office/officeart/2016/7/layout/RepeatingBendingProcessNew"/>
    <dgm:cxn modelId="{06BB3D27-A613-4E57-9C88-15C71829A1E2}" type="presParOf" srcId="{896C9C56-2064-4384-939A-8942AADED4E6}" destId="{22455CE6-94D7-47B0-8123-D2F3534FDF72}" srcOrd="0" destOrd="0" presId="urn:microsoft.com/office/officeart/2016/7/layout/RepeatingBendingProcessNew"/>
    <dgm:cxn modelId="{90CC05F1-3502-4BAA-948C-D9A3950AD2C0}" type="presParOf" srcId="{BF612366-0216-4011-8110-E68C469C3C12}" destId="{AEA3DA38-69F2-49F8-850D-D16256A568C3}" srcOrd="2" destOrd="0" presId="urn:microsoft.com/office/officeart/2016/7/layout/RepeatingBendingProcessNew"/>
    <dgm:cxn modelId="{8E887EC3-CCC4-4DB2-AEE0-313899C91C17}" type="presParOf" srcId="{BF612366-0216-4011-8110-E68C469C3C12}" destId="{38B4D195-3C6B-432D-8D45-142498BDD9B2}" srcOrd="3" destOrd="0" presId="urn:microsoft.com/office/officeart/2016/7/layout/RepeatingBendingProcessNew"/>
    <dgm:cxn modelId="{F3B31CF9-B53A-429A-AFD1-8A40B791C6C0}" type="presParOf" srcId="{38B4D195-3C6B-432D-8D45-142498BDD9B2}" destId="{AE408E71-642B-43CD-97FD-00E5CC7816D9}" srcOrd="0" destOrd="0" presId="urn:microsoft.com/office/officeart/2016/7/layout/RepeatingBendingProcessNew"/>
    <dgm:cxn modelId="{1A62A209-AB44-4462-A5F2-E22829DB0127}" type="presParOf" srcId="{BF612366-0216-4011-8110-E68C469C3C12}" destId="{44809A66-2B81-4F1D-9108-7B51547302F7}" srcOrd="4" destOrd="0" presId="urn:microsoft.com/office/officeart/2016/7/layout/RepeatingBendingProcessNew"/>
    <dgm:cxn modelId="{A3E4C627-C498-40B0-829D-43C4872E3379}" type="presParOf" srcId="{BF612366-0216-4011-8110-E68C469C3C12}" destId="{E2D15E51-CEBF-4DCD-8FFB-493B009A4515}" srcOrd="5" destOrd="0" presId="urn:microsoft.com/office/officeart/2016/7/layout/RepeatingBendingProcessNew"/>
    <dgm:cxn modelId="{E4A01F0F-C3D5-4F3E-9CC8-C95AAEDE9D95}" type="presParOf" srcId="{E2D15E51-CEBF-4DCD-8FFB-493B009A4515}" destId="{88D6A0A8-BC64-41DC-A3F0-BB8C7F661A1F}" srcOrd="0" destOrd="0" presId="urn:microsoft.com/office/officeart/2016/7/layout/RepeatingBendingProcessNew"/>
    <dgm:cxn modelId="{C247DBDD-86A2-4ED1-AF1A-695860247D96}" type="presParOf" srcId="{BF612366-0216-4011-8110-E68C469C3C12}" destId="{409D54B2-9689-455B-88AA-B498E1A5B60E}" srcOrd="6" destOrd="0" presId="urn:microsoft.com/office/officeart/2016/7/layout/RepeatingBendingProcessNew"/>
    <dgm:cxn modelId="{A82A627B-DC8F-42EC-BF88-68B8C8C073B8}" type="presParOf" srcId="{BF612366-0216-4011-8110-E68C469C3C12}" destId="{19D4D96F-18FA-4FB2-BDD5-FF5A83C30EDE}" srcOrd="7" destOrd="0" presId="urn:microsoft.com/office/officeart/2016/7/layout/RepeatingBendingProcessNew"/>
    <dgm:cxn modelId="{0C39C148-B96E-4E5A-BB37-D4404E44A22A}" type="presParOf" srcId="{19D4D96F-18FA-4FB2-BDD5-FF5A83C30EDE}" destId="{3CCF6C7E-3212-427C-BFF3-FD838822DB41}" srcOrd="0" destOrd="0" presId="urn:microsoft.com/office/officeart/2016/7/layout/RepeatingBendingProcessNew"/>
    <dgm:cxn modelId="{B77C8FB8-B549-482C-8832-12DF6795178E}" type="presParOf" srcId="{BF612366-0216-4011-8110-E68C469C3C12}" destId="{DE0E4DDB-A77C-4B38-9EC2-51BDF1595357}" srcOrd="8" destOrd="0" presId="urn:microsoft.com/office/officeart/2016/7/layout/RepeatingBendingProcessNew"/>
    <dgm:cxn modelId="{D6B5E424-C847-4100-BD7C-F206063E7815}" type="presParOf" srcId="{BF612366-0216-4011-8110-E68C469C3C12}" destId="{9C736168-3B9C-4451-B1B1-9F547D56EF7E}" srcOrd="9" destOrd="0" presId="urn:microsoft.com/office/officeart/2016/7/layout/RepeatingBendingProcessNew"/>
    <dgm:cxn modelId="{61E35BBD-3F32-4C53-BA28-8CE799858BB9}" type="presParOf" srcId="{9C736168-3B9C-4451-B1B1-9F547D56EF7E}" destId="{CFC43E9D-87C5-4DEC-B4FB-4208A4A96A47}" srcOrd="0" destOrd="0" presId="urn:microsoft.com/office/officeart/2016/7/layout/RepeatingBendingProcessNew"/>
    <dgm:cxn modelId="{98A7346F-BFF4-45F6-B7EA-300AF1772735}" type="presParOf" srcId="{BF612366-0216-4011-8110-E68C469C3C12}" destId="{FC3E78CC-0C63-45E2-9463-F1E8E5D80A0B}" srcOrd="10" destOrd="0" presId="urn:microsoft.com/office/officeart/2016/7/layout/RepeatingBendingProcessNew"/>
    <dgm:cxn modelId="{D3569B26-43C2-42B7-AC76-2E4B1DA94BA4}" type="presParOf" srcId="{BF612366-0216-4011-8110-E68C469C3C12}" destId="{D5016E5D-0B8B-4465-BCE5-46B69308A145}" srcOrd="11" destOrd="0" presId="urn:microsoft.com/office/officeart/2016/7/layout/RepeatingBendingProcessNew"/>
    <dgm:cxn modelId="{55AE19EC-002E-4E23-B0E3-6BB33377720D}" type="presParOf" srcId="{D5016E5D-0B8B-4465-BCE5-46B69308A145}" destId="{59BCF001-95BF-4AB1-BAA6-58E372F70790}" srcOrd="0" destOrd="0" presId="urn:microsoft.com/office/officeart/2016/7/layout/RepeatingBendingProcessNew"/>
    <dgm:cxn modelId="{204EE635-3BA9-4BDD-93D1-B5683A19FC79}" type="presParOf" srcId="{BF612366-0216-4011-8110-E68C469C3C12}" destId="{F04CB0E5-8BD3-4F78-8F5B-1BD74E4BC39C}" srcOrd="12" destOrd="0" presId="urn:microsoft.com/office/officeart/2016/7/layout/RepeatingBendingProcessNew"/>
    <dgm:cxn modelId="{474F62BC-F551-4B0C-B1F4-A20D49E72764}" type="presParOf" srcId="{BF612366-0216-4011-8110-E68C469C3C12}" destId="{019E81EE-5B39-4ADE-AFB1-557DEE7F5B7F}" srcOrd="13" destOrd="0" presId="urn:microsoft.com/office/officeart/2016/7/layout/RepeatingBendingProcessNew"/>
    <dgm:cxn modelId="{5BDE9181-D402-49ED-B99E-FAC7AD90DFD6}" type="presParOf" srcId="{019E81EE-5B39-4ADE-AFB1-557DEE7F5B7F}" destId="{A1137FB9-45D4-45FB-9F37-78F7C42A4733}" srcOrd="0" destOrd="0" presId="urn:microsoft.com/office/officeart/2016/7/layout/RepeatingBendingProcessNew"/>
    <dgm:cxn modelId="{6F2A88F4-6651-4CA8-8255-13CDBCBA0829}" type="presParOf" srcId="{BF612366-0216-4011-8110-E68C469C3C12}" destId="{1F1E7858-145C-4C1B-8313-DD157F4A188D}" srcOrd="14" destOrd="0" presId="urn:microsoft.com/office/officeart/2016/7/layout/RepeatingBendingProcessNew"/>
    <dgm:cxn modelId="{53F077EE-878E-43E8-81B8-9FF03DAE1B65}" type="presParOf" srcId="{BF612366-0216-4011-8110-E68C469C3C12}" destId="{292C0FE2-8520-4841-BCA1-21001EB5C4A3}" srcOrd="15" destOrd="0" presId="urn:microsoft.com/office/officeart/2016/7/layout/RepeatingBendingProcessNew"/>
    <dgm:cxn modelId="{CD300992-173A-4CF1-922D-DBD77F18DB8E}" type="presParOf" srcId="{292C0FE2-8520-4841-BCA1-21001EB5C4A3}" destId="{16159086-D0DD-40CC-AA62-7FC4629BDEA2}" srcOrd="0" destOrd="0" presId="urn:microsoft.com/office/officeart/2016/7/layout/RepeatingBendingProcessNew"/>
    <dgm:cxn modelId="{9C888E98-C6B7-4412-99A2-DBBEDB5D0512}" type="presParOf" srcId="{BF612366-0216-4011-8110-E68C469C3C12}" destId="{27175D9E-0A78-4581-8BDF-32BFE2B03C5E}" srcOrd="16" destOrd="0" presId="urn:microsoft.com/office/officeart/2016/7/layout/RepeatingBendingProcessNew"/>
    <dgm:cxn modelId="{C9BF4435-B0BF-43AA-B574-40032D25B89F}" type="presParOf" srcId="{BF612366-0216-4011-8110-E68C469C3C12}" destId="{0BCCE71A-2EB3-4A67-9717-2D7B747A6940}" srcOrd="17" destOrd="0" presId="urn:microsoft.com/office/officeart/2016/7/layout/RepeatingBendingProcessNew"/>
    <dgm:cxn modelId="{03D46FF7-CB4A-44B4-A64B-4F17F0C986E0}" type="presParOf" srcId="{0BCCE71A-2EB3-4A67-9717-2D7B747A6940}" destId="{CAFAC2B3-1DC7-41E3-B411-6F66CF0135DE}" srcOrd="0" destOrd="0" presId="urn:microsoft.com/office/officeart/2016/7/layout/RepeatingBendingProcessNew"/>
    <dgm:cxn modelId="{DA0935CD-581D-4DAE-A800-B9FF2FE95CD1}" type="presParOf" srcId="{BF612366-0216-4011-8110-E68C469C3C12}" destId="{382BAD4B-E49D-46C5-A8BC-99B0BC0805D7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BBFD4-D8A1-4B0F-90D8-979885BE73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9DC044-06AB-49DF-9CD5-C20B6F60C7F7}">
      <dgm:prSet/>
      <dgm:spPr/>
      <dgm:t>
        <a:bodyPr/>
        <a:lstStyle/>
        <a:p>
          <a:r>
            <a:rPr lang="en-IN"/>
            <a:t>Numpy , Pandas , Matplotlib</a:t>
          </a:r>
          <a:endParaRPr lang="en-US"/>
        </a:p>
      </dgm:t>
    </dgm:pt>
    <dgm:pt modelId="{DC64CD85-1A4F-4470-83E9-49713AF06B59}" type="parTrans" cxnId="{FB38FF6C-9029-49ED-856B-233D91E6D7C4}">
      <dgm:prSet/>
      <dgm:spPr/>
      <dgm:t>
        <a:bodyPr/>
        <a:lstStyle/>
        <a:p>
          <a:endParaRPr lang="en-US"/>
        </a:p>
      </dgm:t>
    </dgm:pt>
    <dgm:pt modelId="{2CF5A12B-D1F8-4FDB-B975-15EF3BEAF93B}" type="sibTrans" cxnId="{FB38FF6C-9029-49ED-856B-233D91E6D7C4}">
      <dgm:prSet/>
      <dgm:spPr/>
      <dgm:t>
        <a:bodyPr/>
        <a:lstStyle/>
        <a:p>
          <a:endParaRPr lang="en-US"/>
        </a:p>
      </dgm:t>
    </dgm:pt>
    <dgm:pt modelId="{3B6D118C-9CE5-4F7E-878A-DAC509D3F94B}">
      <dgm:prSet/>
      <dgm:spPr/>
      <dgm:t>
        <a:bodyPr/>
        <a:lstStyle/>
        <a:p>
          <a:r>
            <a:rPr lang="en-IN"/>
            <a:t>Opendatasets , Os </a:t>
          </a:r>
          <a:endParaRPr lang="en-US"/>
        </a:p>
      </dgm:t>
    </dgm:pt>
    <dgm:pt modelId="{CA3F18DE-7304-44F3-AE66-9866629B91D1}" type="parTrans" cxnId="{07FC8320-E2A5-453C-9D7F-02F5FAB5EF2A}">
      <dgm:prSet/>
      <dgm:spPr/>
      <dgm:t>
        <a:bodyPr/>
        <a:lstStyle/>
        <a:p>
          <a:endParaRPr lang="en-US"/>
        </a:p>
      </dgm:t>
    </dgm:pt>
    <dgm:pt modelId="{DC18F88C-4041-420B-AC1F-6EE18C8ABA4C}" type="sibTrans" cxnId="{07FC8320-E2A5-453C-9D7F-02F5FAB5EF2A}">
      <dgm:prSet/>
      <dgm:spPr/>
      <dgm:t>
        <a:bodyPr/>
        <a:lstStyle/>
        <a:p>
          <a:endParaRPr lang="en-US"/>
        </a:p>
      </dgm:t>
    </dgm:pt>
    <dgm:pt modelId="{E42617E4-13D4-4172-A700-0AD94F8051F9}">
      <dgm:prSet/>
      <dgm:spPr/>
      <dgm:t>
        <a:bodyPr/>
        <a:lstStyle/>
        <a:p>
          <a:r>
            <a:rPr lang="en-IN"/>
            <a:t>Scikit-learn</a:t>
          </a:r>
          <a:endParaRPr lang="en-US"/>
        </a:p>
      </dgm:t>
    </dgm:pt>
    <dgm:pt modelId="{8C86153A-1194-4CCE-B40B-497D394B4D47}" type="parTrans" cxnId="{8A225B38-30D3-42A9-A903-5DAE5D4D80BB}">
      <dgm:prSet/>
      <dgm:spPr/>
      <dgm:t>
        <a:bodyPr/>
        <a:lstStyle/>
        <a:p>
          <a:endParaRPr lang="en-US"/>
        </a:p>
      </dgm:t>
    </dgm:pt>
    <dgm:pt modelId="{AB32A04E-034E-4328-9D7A-E356D910A16C}" type="sibTrans" cxnId="{8A225B38-30D3-42A9-A903-5DAE5D4D80BB}">
      <dgm:prSet/>
      <dgm:spPr/>
      <dgm:t>
        <a:bodyPr/>
        <a:lstStyle/>
        <a:p>
          <a:endParaRPr lang="en-US"/>
        </a:p>
      </dgm:t>
    </dgm:pt>
    <dgm:pt modelId="{42615197-F96D-4DC1-B55C-B383E26BDA6C}">
      <dgm:prSet/>
      <dgm:spPr/>
      <dgm:t>
        <a:bodyPr/>
        <a:lstStyle/>
        <a:p>
          <a:r>
            <a:rPr lang="en-IN" b="1"/>
            <a:t>: </a:t>
          </a:r>
          <a:r>
            <a:rPr lang="en-IN" b="0"/>
            <a:t>- train_test_split</a:t>
          </a:r>
          <a:endParaRPr lang="en-US"/>
        </a:p>
      </dgm:t>
    </dgm:pt>
    <dgm:pt modelId="{EF18EB45-15A3-487A-8D47-F6375F6BA6B5}" type="parTrans" cxnId="{D8759E97-C44D-4B52-8A2D-F6206EAB7D3B}">
      <dgm:prSet/>
      <dgm:spPr/>
      <dgm:t>
        <a:bodyPr/>
        <a:lstStyle/>
        <a:p>
          <a:endParaRPr lang="en-US"/>
        </a:p>
      </dgm:t>
    </dgm:pt>
    <dgm:pt modelId="{7C7E6449-DF63-4D61-B2C4-270FEC175A58}" type="sibTrans" cxnId="{D8759E97-C44D-4B52-8A2D-F6206EAB7D3B}">
      <dgm:prSet/>
      <dgm:spPr/>
      <dgm:t>
        <a:bodyPr/>
        <a:lstStyle/>
        <a:p>
          <a:endParaRPr lang="en-US"/>
        </a:p>
      </dgm:t>
    </dgm:pt>
    <dgm:pt modelId="{8915020B-4905-47EA-ACEA-6FA329D82E1E}">
      <dgm:prSet/>
      <dgm:spPr/>
      <dgm:t>
        <a:bodyPr/>
        <a:lstStyle/>
        <a:p>
          <a:r>
            <a:rPr lang="en-IN" b="0"/>
            <a:t>: - RandomForestRegressor</a:t>
          </a:r>
          <a:endParaRPr lang="en-US"/>
        </a:p>
      </dgm:t>
    </dgm:pt>
    <dgm:pt modelId="{5BF09EF3-6657-4A11-8075-3F2BF810C793}" type="parTrans" cxnId="{9022BF4B-9658-435B-B1C2-5508F4E73CD4}">
      <dgm:prSet/>
      <dgm:spPr/>
      <dgm:t>
        <a:bodyPr/>
        <a:lstStyle/>
        <a:p>
          <a:endParaRPr lang="en-US"/>
        </a:p>
      </dgm:t>
    </dgm:pt>
    <dgm:pt modelId="{81D6AF27-ED98-42A1-B54C-F331E8E7A8C2}" type="sibTrans" cxnId="{9022BF4B-9658-435B-B1C2-5508F4E73CD4}">
      <dgm:prSet/>
      <dgm:spPr/>
      <dgm:t>
        <a:bodyPr/>
        <a:lstStyle/>
        <a:p>
          <a:endParaRPr lang="en-US"/>
        </a:p>
      </dgm:t>
    </dgm:pt>
    <dgm:pt modelId="{5DDC2ED2-1913-4BA9-873B-B69BC9F0DF32}">
      <dgm:prSet/>
      <dgm:spPr/>
      <dgm:t>
        <a:bodyPr/>
        <a:lstStyle/>
        <a:p>
          <a:r>
            <a:rPr lang="en-IN"/>
            <a:t>Scikit-fuzzy</a:t>
          </a:r>
          <a:endParaRPr lang="en-US"/>
        </a:p>
      </dgm:t>
    </dgm:pt>
    <dgm:pt modelId="{737B090F-8479-4C48-85B4-58C0397719F9}" type="parTrans" cxnId="{8300B57C-12E1-4753-83FD-F195CABE9C86}">
      <dgm:prSet/>
      <dgm:spPr/>
      <dgm:t>
        <a:bodyPr/>
        <a:lstStyle/>
        <a:p>
          <a:endParaRPr lang="en-US"/>
        </a:p>
      </dgm:t>
    </dgm:pt>
    <dgm:pt modelId="{FD423C17-2004-4DB8-BE3E-E14743A797CD}" type="sibTrans" cxnId="{8300B57C-12E1-4753-83FD-F195CABE9C86}">
      <dgm:prSet/>
      <dgm:spPr/>
      <dgm:t>
        <a:bodyPr/>
        <a:lstStyle/>
        <a:p>
          <a:endParaRPr lang="en-US"/>
        </a:p>
      </dgm:t>
    </dgm:pt>
    <dgm:pt modelId="{8ACF402B-507D-4AD4-A8CA-10DADE7E17F1}" type="pres">
      <dgm:prSet presAssocID="{607BBFD4-D8A1-4B0F-90D8-979885BE7304}" presName="root" presStyleCnt="0">
        <dgm:presLayoutVars>
          <dgm:dir/>
          <dgm:resizeHandles val="exact"/>
        </dgm:presLayoutVars>
      </dgm:prSet>
      <dgm:spPr/>
    </dgm:pt>
    <dgm:pt modelId="{C122D1D2-6D96-4A54-8873-15B410011420}" type="pres">
      <dgm:prSet presAssocID="{7A9DC044-06AB-49DF-9CD5-C20B6F60C7F7}" presName="compNode" presStyleCnt="0"/>
      <dgm:spPr/>
    </dgm:pt>
    <dgm:pt modelId="{776609D9-63DF-4345-8CDE-5B3A0EDC75DE}" type="pres">
      <dgm:prSet presAssocID="{7A9DC044-06AB-49DF-9CD5-C20B6F60C7F7}" presName="bgRect" presStyleLbl="bgShp" presStyleIdx="0" presStyleCnt="4"/>
      <dgm:spPr/>
    </dgm:pt>
    <dgm:pt modelId="{F32056B0-B865-49D2-BFBF-8FFA6809049E}" type="pres">
      <dgm:prSet presAssocID="{7A9DC044-06AB-49DF-9CD5-C20B6F60C7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7375459-DFCA-490A-8B35-4DC268A15D18}" type="pres">
      <dgm:prSet presAssocID="{7A9DC044-06AB-49DF-9CD5-C20B6F60C7F7}" presName="spaceRect" presStyleCnt="0"/>
      <dgm:spPr/>
    </dgm:pt>
    <dgm:pt modelId="{F9989449-F8CD-455B-BDE6-6B7A71C401EC}" type="pres">
      <dgm:prSet presAssocID="{7A9DC044-06AB-49DF-9CD5-C20B6F60C7F7}" presName="parTx" presStyleLbl="revTx" presStyleIdx="0" presStyleCnt="5">
        <dgm:presLayoutVars>
          <dgm:chMax val="0"/>
          <dgm:chPref val="0"/>
        </dgm:presLayoutVars>
      </dgm:prSet>
      <dgm:spPr/>
    </dgm:pt>
    <dgm:pt modelId="{9228F8B6-3854-42C2-96DC-62A9F77B7CAF}" type="pres">
      <dgm:prSet presAssocID="{2CF5A12B-D1F8-4FDB-B975-15EF3BEAF93B}" presName="sibTrans" presStyleCnt="0"/>
      <dgm:spPr/>
    </dgm:pt>
    <dgm:pt modelId="{77B0C463-D69A-4419-B716-241A53DD180E}" type="pres">
      <dgm:prSet presAssocID="{3B6D118C-9CE5-4F7E-878A-DAC509D3F94B}" presName="compNode" presStyleCnt="0"/>
      <dgm:spPr/>
    </dgm:pt>
    <dgm:pt modelId="{6CD4ADFF-EA4D-4E05-A613-BB2B68B5ABCA}" type="pres">
      <dgm:prSet presAssocID="{3B6D118C-9CE5-4F7E-878A-DAC509D3F94B}" presName="bgRect" presStyleLbl="bgShp" presStyleIdx="1" presStyleCnt="4"/>
      <dgm:spPr/>
    </dgm:pt>
    <dgm:pt modelId="{64A241A6-C001-44A3-987D-EADF7377789D}" type="pres">
      <dgm:prSet presAssocID="{3B6D118C-9CE5-4F7E-878A-DAC509D3F9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BE2F9F5-02CE-4BEF-A5F2-7B8BA6ADA8B1}" type="pres">
      <dgm:prSet presAssocID="{3B6D118C-9CE5-4F7E-878A-DAC509D3F94B}" presName="spaceRect" presStyleCnt="0"/>
      <dgm:spPr/>
    </dgm:pt>
    <dgm:pt modelId="{E107E3F8-1704-4471-94D2-8046E736EC17}" type="pres">
      <dgm:prSet presAssocID="{3B6D118C-9CE5-4F7E-878A-DAC509D3F94B}" presName="parTx" presStyleLbl="revTx" presStyleIdx="1" presStyleCnt="5">
        <dgm:presLayoutVars>
          <dgm:chMax val="0"/>
          <dgm:chPref val="0"/>
        </dgm:presLayoutVars>
      </dgm:prSet>
      <dgm:spPr/>
    </dgm:pt>
    <dgm:pt modelId="{1C616DF3-CBF1-4FF6-A161-EB7DB5DFAF0F}" type="pres">
      <dgm:prSet presAssocID="{DC18F88C-4041-420B-AC1F-6EE18C8ABA4C}" presName="sibTrans" presStyleCnt="0"/>
      <dgm:spPr/>
    </dgm:pt>
    <dgm:pt modelId="{687926F9-1AC1-48B3-BAF9-734558585D11}" type="pres">
      <dgm:prSet presAssocID="{E42617E4-13D4-4172-A700-0AD94F8051F9}" presName="compNode" presStyleCnt="0"/>
      <dgm:spPr/>
    </dgm:pt>
    <dgm:pt modelId="{8EC6AB0E-8A59-4207-A6F8-E49F7F20CAE0}" type="pres">
      <dgm:prSet presAssocID="{E42617E4-13D4-4172-A700-0AD94F8051F9}" presName="bgRect" presStyleLbl="bgShp" presStyleIdx="2" presStyleCnt="4"/>
      <dgm:spPr/>
    </dgm:pt>
    <dgm:pt modelId="{AFFABC9A-E19D-4F34-A0C1-D9AAD11E1C13}" type="pres">
      <dgm:prSet presAssocID="{E42617E4-13D4-4172-A700-0AD94F8051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CD3400F-B1AF-4385-B8E7-3A5B0D4B4AB2}" type="pres">
      <dgm:prSet presAssocID="{E42617E4-13D4-4172-A700-0AD94F8051F9}" presName="spaceRect" presStyleCnt="0"/>
      <dgm:spPr/>
    </dgm:pt>
    <dgm:pt modelId="{CC20987C-2EA2-4C0F-88C3-77AEDB3FE38A}" type="pres">
      <dgm:prSet presAssocID="{E42617E4-13D4-4172-A700-0AD94F8051F9}" presName="parTx" presStyleLbl="revTx" presStyleIdx="2" presStyleCnt="5">
        <dgm:presLayoutVars>
          <dgm:chMax val="0"/>
          <dgm:chPref val="0"/>
        </dgm:presLayoutVars>
      </dgm:prSet>
      <dgm:spPr/>
    </dgm:pt>
    <dgm:pt modelId="{B2259DC4-F352-45E1-B000-DAB1CEE3FA7D}" type="pres">
      <dgm:prSet presAssocID="{E42617E4-13D4-4172-A700-0AD94F8051F9}" presName="desTx" presStyleLbl="revTx" presStyleIdx="3" presStyleCnt="5">
        <dgm:presLayoutVars/>
      </dgm:prSet>
      <dgm:spPr/>
    </dgm:pt>
    <dgm:pt modelId="{283A817D-03F6-42AB-B7DD-3FE9AC8FA54B}" type="pres">
      <dgm:prSet presAssocID="{AB32A04E-034E-4328-9D7A-E356D910A16C}" presName="sibTrans" presStyleCnt="0"/>
      <dgm:spPr/>
    </dgm:pt>
    <dgm:pt modelId="{9457606B-495D-4016-83A9-D6342D288B36}" type="pres">
      <dgm:prSet presAssocID="{5DDC2ED2-1913-4BA9-873B-B69BC9F0DF32}" presName="compNode" presStyleCnt="0"/>
      <dgm:spPr/>
    </dgm:pt>
    <dgm:pt modelId="{604AA5A8-9E51-4C6A-9342-3E5A6EB0299B}" type="pres">
      <dgm:prSet presAssocID="{5DDC2ED2-1913-4BA9-873B-B69BC9F0DF32}" presName="bgRect" presStyleLbl="bgShp" presStyleIdx="3" presStyleCnt="4"/>
      <dgm:spPr/>
    </dgm:pt>
    <dgm:pt modelId="{B851848C-67A4-4D14-B90D-44C5A2A07261}" type="pres">
      <dgm:prSet presAssocID="{5DDC2ED2-1913-4BA9-873B-B69BC9F0DF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DAA02C47-1082-411C-BB69-5CF35B4C33F2}" type="pres">
      <dgm:prSet presAssocID="{5DDC2ED2-1913-4BA9-873B-B69BC9F0DF32}" presName="spaceRect" presStyleCnt="0"/>
      <dgm:spPr/>
    </dgm:pt>
    <dgm:pt modelId="{0157DDCF-6D55-45BA-BE32-BC11221AF3C3}" type="pres">
      <dgm:prSet presAssocID="{5DDC2ED2-1913-4BA9-873B-B69BC9F0DF3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CBC4200-3370-47C4-BB78-AE5468BB6188}" type="presOf" srcId="{42615197-F96D-4DC1-B55C-B383E26BDA6C}" destId="{B2259DC4-F352-45E1-B000-DAB1CEE3FA7D}" srcOrd="0" destOrd="0" presId="urn:microsoft.com/office/officeart/2018/2/layout/IconVerticalSolidList"/>
    <dgm:cxn modelId="{07FC8320-E2A5-453C-9D7F-02F5FAB5EF2A}" srcId="{607BBFD4-D8A1-4B0F-90D8-979885BE7304}" destId="{3B6D118C-9CE5-4F7E-878A-DAC509D3F94B}" srcOrd="1" destOrd="0" parTransId="{CA3F18DE-7304-44F3-AE66-9866629B91D1}" sibTransId="{DC18F88C-4041-420B-AC1F-6EE18C8ABA4C}"/>
    <dgm:cxn modelId="{222B9928-42E5-40C0-A0CD-C47676B6BC35}" type="presOf" srcId="{607BBFD4-D8A1-4B0F-90D8-979885BE7304}" destId="{8ACF402B-507D-4AD4-A8CA-10DADE7E17F1}" srcOrd="0" destOrd="0" presId="urn:microsoft.com/office/officeart/2018/2/layout/IconVerticalSolidList"/>
    <dgm:cxn modelId="{8A225B38-30D3-42A9-A903-5DAE5D4D80BB}" srcId="{607BBFD4-D8A1-4B0F-90D8-979885BE7304}" destId="{E42617E4-13D4-4172-A700-0AD94F8051F9}" srcOrd="2" destOrd="0" parTransId="{8C86153A-1194-4CCE-B40B-497D394B4D47}" sibTransId="{AB32A04E-034E-4328-9D7A-E356D910A16C}"/>
    <dgm:cxn modelId="{DFC95C64-C888-4BC7-B99D-887F8C28D0FE}" type="presOf" srcId="{8915020B-4905-47EA-ACEA-6FA329D82E1E}" destId="{B2259DC4-F352-45E1-B000-DAB1CEE3FA7D}" srcOrd="0" destOrd="1" presId="urn:microsoft.com/office/officeart/2018/2/layout/IconVerticalSolidList"/>
    <dgm:cxn modelId="{A5EC936A-0107-4918-83F5-9577FC27C49F}" type="presOf" srcId="{E42617E4-13D4-4172-A700-0AD94F8051F9}" destId="{CC20987C-2EA2-4C0F-88C3-77AEDB3FE38A}" srcOrd="0" destOrd="0" presId="urn:microsoft.com/office/officeart/2018/2/layout/IconVerticalSolidList"/>
    <dgm:cxn modelId="{9022BF4B-9658-435B-B1C2-5508F4E73CD4}" srcId="{E42617E4-13D4-4172-A700-0AD94F8051F9}" destId="{8915020B-4905-47EA-ACEA-6FA329D82E1E}" srcOrd="1" destOrd="0" parTransId="{5BF09EF3-6657-4A11-8075-3F2BF810C793}" sibTransId="{81D6AF27-ED98-42A1-B54C-F331E8E7A8C2}"/>
    <dgm:cxn modelId="{FB38FF6C-9029-49ED-856B-233D91E6D7C4}" srcId="{607BBFD4-D8A1-4B0F-90D8-979885BE7304}" destId="{7A9DC044-06AB-49DF-9CD5-C20B6F60C7F7}" srcOrd="0" destOrd="0" parTransId="{DC64CD85-1A4F-4470-83E9-49713AF06B59}" sibTransId="{2CF5A12B-D1F8-4FDB-B975-15EF3BEAF93B}"/>
    <dgm:cxn modelId="{A7BDB172-6AC2-4868-8882-E5B8FBD91A56}" type="presOf" srcId="{3B6D118C-9CE5-4F7E-878A-DAC509D3F94B}" destId="{E107E3F8-1704-4471-94D2-8046E736EC17}" srcOrd="0" destOrd="0" presId="urn:microsoft.com/office/officeart/2018/2/layout/IconVerticalSolidList"/>
    <dgm:cxn modelId="{8300B57C-12E1-4753-83FD-F195CABE9C86}" srcId="{607BBFD4-D8A1-4B0F-90D8-979885BE7304}" destId="{5DDC2ED2-1913-4BA9-873B-B69BC9F0DF32}" srcOrd="3" destOrd="0" parTransId="{737B090F-8479-4C48-85B4-58C0397719F9}" sibTransId="{FD423C17-2004-4DB8-BE3E-E14743A797CD}"/>
    <dgm:cxn modelId="{D8759E97-C44D-4B52-8A2D-F6206EAB7D3B}" srcId="{E42617E4-13D4-4172-A700-0AD94F8051F9}" destId="{42615197-F96D-4DC1-B55C-B383E26BDA6C}" srcOrd="0" destOrd="0" parTransId="{EF18EB45-15A3-487A-8D47-F6375F6BA6B5}" sibTransId="{7C7E6449-DF63-4D61-B2C4-270FEC175A58}"/>
    <dgm:cxn modelId="{7FA6E99E-A15A-49EB-9007-D28D7C5CBE59}" type="presOf" srcId="{5DDC2ED2-1913-4BA9-873B-B69BC9F0DF32}" destId="{0157DDCF-6D55-45BA-BE32-BC11221AF3C3}" srcOrd="0" destOrd="0" presId="urn:microsoft.com/office/officeart/2018/2/layout/IconVerticalSolidList"/>
    <dgm:cxn modelId="{5F576ABD-B37B-470B-8085-989223A19E1B}" type="presOf" srcId="{7A9DC044-06AB-49DF-9CD5-C20B6F60C7F7}" destId="{F9989449-F8CD-455B-BDE6-6B7A71C401EC}" srcOrd="0" destOrd="0" presId="urn:microsoft.com/office/officeart/2018/2/layout/IconVerticalSolidList"/>
    <dgm:cxn modelId="{E9DDF2BE-7633-4832-8023-409BE80DC5B8}" type="presParOf" srcId="{8ACF402B-507D-4AD4-A8CA-10DADE7E17F1}" destId="{C122D1D2-6D96-4A54-8873-15B410011420}" srcOrd="0" destOrd="0" presId="urn:microsoft.com/office/officeart/2018/2/layout/IconVerticalSolidList"/>
    <dgm:cxn modelId="{AA56D4B0-7EEE-48BD-AE4C-27D05CD2ABC4}" type="presParOf" srcId="{C122D1D2-6D96-4A54-8873-15B410011420}" destId="{776609D9-63DF-4345-8CDE-5B3A0EDC75DE}" srcOrd="0" destOrd="0" presId="urn:microsoft.com/office/officeart/2018/2/layout/IconVerticalSolidList"/>
    <dgm:cxn modelId="{CC6B5B8C-CD09-42E9-864E-820963DAA201}" type="presParOf" srcId="{C122D1D2-6D96-4A54-8873-15B410011420}" destId="{F32056B0-B865-49D2-BFBF-8FFA6809049E}" srcOrd="1" destOrd="0" presId="urn:microsoft.com/office/officeart/2018/2/layout/IconVerticalSolidList"/>
    <dgm:cxn modelId="{448AF48D-58A8-4233-933B-A285A2808F3A}" type="presParOf" srcId="{C122D1D2-6D96-4A54-8873-15B410011420}" destId="{E7375459-DFCA-490A-8B35-4DC268A15D18}" srcOrd="2" destOrd="0" presId="urn:microsoft.com/office/officeart/2018/2/layout/IconVerticalSolidList"/>
    <dgm:cxn modelId="{ADDEDAA8-65A1-48DD-BFC6-AC4E915FFFFF}" type="presParOf" srcId="{C122D1D2-6D96-4A54-8873-15B410011420}" destId="{F9989449-F8CD-455B-BDE6-6B7A71C401EC}" srcOrd="3" destOrd="0" presId="urn:microsoft.com/office/officeart/2018/2/layout/IconVerticalSolidList"/>
    <dgm:cxn modelId="{3448DA50-3C45-4780-9A74-57F7A5BE84DB}" type="presParOf" srcId="{8ACF402B-507D-4AD4-A8CA-10DADE7E17F1}" destId="{9228F8B6-3854-42C2-96DC-62A9F77B7CAF}" srcOrd="1" destOrd="0" presId="urn:microsoft.com/office/officeart/2018/2/layout/IconVerticalSolidList"/>
    <dgm:cxn modelId="{4F32A80E-D96D-4666-B22E-5EF0FF30DC33}" type="presParOf" srcId="{8ACF402B-507D-4AD4-A8CA-10DADE7E17F1}" destId="{77B0C463-D69A-4419-B716-241A53DD180E}" srcOrd="2" destOrd="0" presId="urn:microsoft.com/office/officeart/2018/2/layout/IconVerticalSolidList"/>
    <dgm:cxn modelId="{810511EE-FB97-45F5-B1D1-1E431A4C192C}" type="presParOf" srcId="{77B0C463-D69A-4419-B716-241A53DD180E}" destId="{6CD4ADFF-EA4D-4E05-A613-BB2B68B5ABCA}" srcOrd="0" destOrd="0" presId="urn:microsoft.com/office/officeart/2018/2/layout/IconVerticalSolidList"/>
    <dgm:cxn modelId="{B2864DD7-6545-481C-AFDF-96AE71034523}" type="presParOf" srcId="{77B0C463-D69A-4419-B716-241A53DD180E}" destId="{64A241A6-C001-44A3-987D-EADF7377789D}" srcOrd="1" destOrd="0" presId="urn:microsoft.com/office/officeart/2018/2/layout/IconVerticalSolidList"/>
    <dgm:cxn modelId="{0C4538A2-B0AA-4F4E-91F4-F78A9E45244D}" type="presParOf" srcId="{77B0C463-D69A-4419-B716-241A53DD180E}" destId="{1BE2F9F5-02CE-4BEF-A5F2-7B8BA6ADA8B1}" srcOrd="2" destOrd="0" presId="urn:microsoft.com/office/officeart/2018/2/layout/IconVerticalSolidList"/>
    <dgm:cxn modelId="{59105872-9EE7-4122-A145-9FA9E622DC0C}" type="presParOf" srcId="{77B0C463-D69A-4419-B716-241A53DD180E}" destId="{E107E3F8-1704-4471-94D2-8046E736EC17}" srcOrd="3" destOrd="0" presId="urn:microsoft.com/office/officeart/2018/2/layout/IconVerticalSolidList"/>
    <dgm:cxn modelId="{87D26613-E73C-464C-A98F-7D1F156D0D92}" type="presParOf" srcId="{8ACF402B-507D-4AD4-A8CA-10DADE7E17F1}" destId="{1C616DF3-CBF1-4FF6-A161-EB7DB5DFAF0F}" srcOrd="3" destOrd="0" presId="urn:microsoft.com/office/officeart/2018/2/layout/IconVerticalSolidList"/>
    <dgm:cxn modelId="{618B582B-C4B3-4558-AE3F-E026E5F456ED}" type="presParOf" srcId="{8ACF402B-507D-4AD4-A8CA-10DADE7E17F1}" destId="{687926F9-1AC1-48B3-BAF9-734558585D11}" srcOrd="4" destOrd="0" presId="urn:microsoft.com/office/officeart/2018/2/layout/IconVerticalSolidList"/>
    <dgm:cxn modelId="{4F283F36-B43F-4600-A27D-CABD3D453440}" type="presParOf" srcId="{687926F9-1AC1-48B3-BAF9-734558585D11}" destId="{8EC6AB0E-8A59-4207-A6F8-E49F7F20CAE0}" srcOrd="0" destOrd="0" presId="urn:microsoft.com/office/officeart/2018/2/layout/IconVerticalSolidList"/>
    <dgm:cxn modelId="{E7A4A60F-9D22-4A8F-B7A7-D660B1F64A77}" type="presParOf" srcId="{687926F9-1AC1-48B3-BAF9-734558585D11}" destId="{AFFABC9A-E19D-4F34-A0C1-D9AAD11E1C13}" srcOrd="1" destOrd="0" presId="urn:microsoft.com/office/officeart/2018/2/layout/IconVerticalSolidList"/>
    <dgm:cxn modelId="{99DC15CC-4007-4749-AC87-07BF4046B29C}" type="presParOf" srcId="{687926F9-1AC1-48B3-BAF9-734558585D11}" destId="{0CD3400F-B1AF-4385-B8E7-3A5B0D4B4AB2}" srcOrd="2" destOrd="0" presId="urn:microsoft.com/office/officeart/2018/2/layout/IconVerticalSolidList"/>
    <dgm:cxn modelId="{A41E8235-71F7-4F96-9DED-F72B1BD2ECAC}" type="presParOf" srcId="{687926F9-1AC1-48B3-BAF9-734558585D11}" destId="{CC20987C-2EA2-4C0F-88C3-77AEDB3FE38A}" srcOrd="3" destOrd="0" presId="urn:microsoft.com/office/officeart/2018/2/layout/IconVerticalSolidList"/>
    <dgm:cxn modelId="{32F6DD07-4997-457C-AF86-2B6574CA4B79}" type="presParOf" srcId="{687926F9-1AC1-48B3-BAF9-734558585D11}" destId="{B2259DC4-F352-45E1-B000-DAB1CEE3FA7D}" srcOrd="4" destOrd="0" presId="urn:microsoft.com/office/officeart/2018/2/layout/IconVerticalSolidList"/>
    <dgm:cxn modelId="{08EAF745-8184-4E66-8D48-BB7B454001EC}" type="presParOf" srcId="{8ACF402B-507D-4AD4-A8CA-10DADE7E17F1}" destId="{283A817D-03F6-42AB-B7DD-3FE9AC8FA54B}" srcOrd="5" destOrd="0" presId="urn:microsoft.com/office/officeart/2018/2/layout/IconVerticalSolidList"/>
    <dgm:cxn modelId="{7774511E-BEEE-49A4-A8C0-FE14D79EB9AE}" type="presParOf" srcId="{8ACF402B-507D-4AD4-A8CA-10DADE7E17F1}" destId="{9457606B-495D-4016-83A9-D6342D288B36}" srcOrd="6" destOrd="0" presId="urn:microsoft.com/office/officeart/2018/2/layout/IconVerticalSolidList"/>
    <dgm:cxn modelId="{BCCCBA94-1616-4B20-8DCF-B5F82ED37422}" type="presParOf" srcId="{9457606B-495D-4016-83A9-D6342D288B36}" destId="{604AA5A8-9E51-4C6A-9342-3E5A6EB0299B}" srcOrd="0" destOrd="0" presId="urn:microsoft.com/office/officeart/2018/2/layout/IconVerticalSolidList"/>
    <dgm:cxn modelId="{EBA5288F-ED56-421C-847D-583265E289F8}" type="presParOf" srcId="{9457606B-495D-4016-83A9-D6342D288B36}" destId="{B851848C-67A4-4D14-B90D-44C5A2A07261}" srcOrd="1" destOrd="0" presId="urn:microsoft.com/office/officeart/2018/2/layout/IconVerticalSolidList"/>
    <dgm:cxn modelId="{3C33A6CC-E9D2-42EC-A268-C84914A68204}" type="presParOf" srcId="{9457606B-495D-4016-83A9-D6342D288B36}" destId="{DAA02C47-1082-411C-BB69-5CF35B4C33F2}" srcOrd="2" destOrd="0" presId="urn:microsoft.com/office/officeart/2018/2/layout/IconVerticalSolidList"/>
    <dgm:cxn modelId="{3DA510DB-07FB-445A-A09D-64B131E38286}" type="presParOf" srcId="{9457606B-495D-4016-83A9-D6342D288B36}" destId="{0157DDCF-6D55-45BA-BE32-BC11221AF3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D0943-E597-46E1-BF4E-F3F6B12E6DF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541187-ED50-4F00-A0E0-E5BA1C895F41}">
      <dgm:prSet/>
      <dgm:spPr/>
      <dgm:t>
        <a:bodyPr/>
        <a:lstStyle/>
        <a:p>
          <a:r>
            <a:rPr lang="en-IN"/>
            <a:t>There are some Columns in Dataset which are in the object type so we have to update that to numeric type .</a:t>
          </a:r>
          <a:endParaRPr lang="en-US"/>
        </a:p>
      </dgm:t>
    </dgm:pt>
    <dgm:pt modelId="{A4D1FCF9-E3DD-4902-AE5C-0EDE84A7B53A}" type="parTrans" cxnId="{46F26C86-F581-4946-A6B7-251037078E18}">
      <dgm:prSet/>
      <dgm:spPr/>
      <dgm:t>
        <a:bodyPr/>
        <a:lstStyle/>
        <a:p>
          <a:endParaRPr lang="en-US"/>
        </a:p>
      </dgm:t>
    </dgm:pt>
    <dgm:pt modelId="{31C7270C-BAB9-49EB-BE21-EBF85A77E8C7}" type="sibTrans" cxnId="{46F26C86-F581-4946-A6B7-251037078E18}">
      <dgm:prSet/>
      <dgm:spPr/>
      <dgm:t>
        <a:bodyPr/>
        <a:lstStyle/>
        <a:p>
          <a:endParaRPr lang="en-US"/>
        </a:p>
      </dgm:t>
    </dgm:pt>
    <dgm:pt modelId="{95361C19-F8B5-4AFF-9B2B-49C28EF8AB26}">
      <dgm:prSet/>
      <dgm:spPr/>
      <dgm:t>
        <a:bodyPr/>
        <a:lstStyle/>
        <a:p>
          <a:r>
            <a:rPr lang="en-IN"/>
            <a:t>There are some Items in Dataset which are null and numeric type so we have to replace that with the median of their column .</a:t>
          </a:r>
          <a:endParaRPr lang="en-US"/>
        </a:p>
      </dgm:t>
    </dgm:pt>
    <dgm:pt modelId="{9807502C-C05C-4130-96BA-D3BA4AFECF83}" type="parTrans" cxnId="{A752620D-9B03-4261-9215-859115ECD60E}">
      <dgm:prSet/>
      <dgm:spPr/>
      <dgm:t>
        <a:bodyPr/>
        <a:lstStyle/>
        <a:p>
          <a:endParaRPr lang="en-US"/>
        </a:p>
      </dgm:t>
    </dgm:pt>
    <dgm:pt modelId="{27D906CF-12AB-4B87-9A66-C89C6FB06989}" type="sibTrans" cxnId="{A752620D-9B03-4261-9215-859115ECD60E}">
      <dgm:prSet/>
      <dgm:spPr/>
      <dgm:t>
        <a:bodyPr/>
        <a:lstStyle/>
        <a:p>
          <a:endParaRPr lang="en-US"/>
        </a:p>
      </dgm:t>
    </dgm:pt>
    <dgm:pt modelId="{49B37196-CAE6-4BA1-BF8F-3AA35DE979B0}">
      <dgm:prSet/>
      <dgm:spPr/>
      <dgm:t>
        <a:bodyPr/>
        <a:lstStyle/>
        <a:p>
          <a:r>
            <a:rPr lang="en-IN"/>
            <a:t>There are some Items in Dataset which are null and non-numeric type so we have to replace that with numeric value 0.</a:t>
          </a:r>
          <a:endParaRPr lang="en-US"/>
        </a:p>
      </dgm:t>
    </dgm:pt>
    <dgm:pt modelId="{A31F0901-6FA3-46F7-9399-8F43B03553C3}" type="parTrans" cxnId="{80861D79-D5D9-48A4-B66D-5E21EAE2D44B}">
      <dgm:prSet/>
      <dgm:spPr/>
      <dgm:t>
        <a:bodyPr/>
        <a:lstStyle/>
        <a:p>
          <a:endParaRPr lang="en-US"/>
        </a:p>
      </dgm:t>
    </dgm:pt>
    <dgm:pt modelId="{C30D70C6-173E-4332-81EF-9DD5027046E9}" type="sibTrans" cxnId="{80861D79-D5D9-48A4-B66D-5E21EAE2D44B}">
      <dgm:prSet/>
      <dgm:spPr/>
      <dgm:t>
        <a:bodyPr/>
        <a:lstStyle/>
        <a:p>
          <a:endParaRPr lang="en-US"/>
        </a:p>
      </dgm:t>
    </dgm:pt>
    <dgm:pt modelId="{CEDE42FA-4D5B-4197-A019-5C2E1FCFF430}">
      <dgm:prSet/>
      <dgm:spPr/>
      <dgm:t>
        <a:bodyPr/>
        <a:lstStyle/>
        <a:p>
          <a:r>
            <a:rPr lang="en-IN"/>
            <a:t>We have to make separate columns for every DateTime Parameters.</a:t>
          </a:r>
          <a:endParaRPr lang="en-US"/>
        </a:p>
      </dgm:t>
    </dgm:pt>
    <dgm:pt modelId="{580C05D1-98E0-439B-B2A5-2FB93FABF495}" type="parTrans" cxnId="{AFE1DC02-96B6-4BF6-9A09-EC902148C60C}">
      <dgm:prSet/>
      <dgm:spPr/>
      <dgm:t>
        <a:bodyPr/>
        <a:lstStyle/>
        <a:p>
          <a:endParaRPr lang="en-US"/>
        </a:p>
      </dgm:t>
    </dgm:pt>
    <dgm:pt modelId="{963D6F14-4F4D-4D59-92E4-6FD44D49D8D2}" type="sibTrans" cxnId="{AFE1DC02-96B6-4BF6-9A09-EC902148C60C}">
      <dgm:prSet/>
      <dgm:spPr/>
      <dgm:t>
        <a:bodyPr/>
        <a:lstStyle/>
        <a:p>
          <a:endParaRPr lang="en-US"/>
        </a:p>
      </dgm:t>
    </dgm:pt>
    <dgm:pt modelId="{D09A1D10-9F05-421A-AD95-D7CC9441F131}" type="pres">
      <dgm:prSet presAssocID="{0FBD0943-E597-46E1-BF4E-F3F6B12E6DFC}" presName="outerComposite" presStyleCnt="0">
        <dgm:presLayoutVars>
          <dgm:chMax val="5"/>
          <dgm:dir/>
          <dgm:resizeHandles val="exact"/>
        </dgm:presLayoutVars>
      </dgm:prSet>
      <dgm:spPr/>
    </dgm:pt>
    <dgm:pt modelId="{1524A052-CE2C-4982-952D-D166835E5F55}" type="pres">
      <dgm:prSet presAssocID="{0FBD0943-E597-46E1-BF4E-F3F6B12E6DFC}" presName="dummyMaxCanvas" presStyleCnt="0">
        <dgm:presLayoutVars/>
      </dgm:prSet>
      <dgm:spPr/>
    </dgm:pt>
    <dgm:pt modelId="{6A5443E9-CF19-4191-A85B-1B3BADE25818}" type="pres">
      <dgm:prSet presAssocID="{0FBD0943-E597-46E1-BF4E-F3F6B12E6DFC}" presName="FourNodes_1" presStyleLbl="node1" presStyleIdx="0" presStyleCnt="4">
        <dgm:presLayoutVars>
          <dgm:bulletEnabled val="1"/>
        </dgm:presLayoutVars>
      </dgm:prSet>
      <dgm:spPr/>
    </dgm:pt>
    <dgm:pt modelId="{1CDF07D3-5370-4714-AB4C-9462084F0143}" type="pres">
      <dgm:prSet presAssocID="{0FBD0943-E597-46E1-BF4E-F3F6B12E6DFC}" presName="FourNodes_2" presStyleLbl="node1" presStyleIdx="1" presStyleCnt="4">
        <dgm:presLayoutVars>
          <dgm:bulletEnabled val="1"/>
        </dgm:presLayoutVars>
      </dgm:prSet>
      <dgm:spPr/>
    </dgm:pt>
    <dgm:pt modelId="{AEE72F90-BCB7-453D-9265-9008FB61D740}" type="pres">
      <dgm:prSet presAssocID="{0FBD0943-E597-46E1-BF4E-F3F6B12E6DFC}" presName="FourNodes_3" presStyleLbl="node1" presStyleIdx="2" presStyleCnt="4">
        <dgm:presLayoutVars>
          <dgm:bulletEnabled val="1"/>
        </dgm:presLayoutVars>
      </dgm:prSet>
      <dgm:spPr/>
    </dgm:pt>
    <dgm:pt modelId="{093934B9-3278-4CA6-B288-9A0C4E808276}" type="pres">
      <dgm:prSet presAssocID="{0FBD0943-E597-46E1-BF4E-F3F6B12E6DFC}" presName="FourNodes_4" presStyleLbl="node1" presStyleIdx="3" presStyleCnt="4">
        <dgm:presLayoutVars>
          <dgm:bulletEnabled val="1"/>
        </dgm:presLayoutVars>
      </dgm:prSet>
      <dgm:spPr/>
    </dgm:pt>
    <dgm:pt modelId="{C5CEB5C8-A857-4289-991C-D1C22AECC165}" type="pres">
      <dgm:prSet presAssocID="{0FBD0943-E597-46E1-BF4E-F3F6B12E6DFC}" presName="FourConn_1-2" presStyleLbl="fgAccFollowNode1" presStyleIdx="0" presStyleCnt="3">
        <dgm:presLayoutVars>
          <dgm:bulletEnabled val="1"/>
        </dgm:presLayoutVars>
      </dgm:prSet>
      <dgm:spPr/>
    </dgm:pt>
    <dgm:pt modelId="{DE0FE694-7C7F-41CC-B4CD-A3C30DFD9C59}" type="pres">
      <dgm:prSet presAssocID="{0FBD0943-E597-46E1-BF4E-F3F6B12E6DFC}" presName="FourConn_2-3" presStyleLbl="fgAccFollowNode1" presStyleIdx="1" presStyleCnt="3">
        <dgm:presLayoutVars>
          <dgm:bulletEnabled val="1"/>
        </dgm:presLayoutVars>
      </dgm:prSet>
      <dgm:spPr/>
    </dgm:pt>
    <dgm:pt modelId="{520048AA-68F5-483D-AEEF-E42D3685A29D}" type="pres">
      <dgm:prSet presAssocID="{0FBD0943-E597-46E1-BF4E-F3F6B12E6DFC}" presName="FourConn_3-4" presStyleLbl="fgAccFollowNode1" presStyleIdx="2" presStyleCnt="3">
        <dgm:presLayoutVars>
          <dgm:bulletEnabled val="1"/>
        </dgm:presLayoutVars>
      </dgm:prSet>
      <dgm:spPr/>
    </dgm:pt>
    <dgm:pt modelId="{5BD74B79-6DB0-4A10-B9DB-88CC651699F6}" type="pres">
      <dgm:prSet presAssocID="{0FBD0943-E597-46E1-BF4E-F3F6B12E6DFC}" presName="FourNodes_1_text" presStyleLbl="node1" presStyleIdx="3" presStyleCnt="4">
        <dgm:presLayoutVars>
          <dgm:bulletEnabled val="1"/>
        </dgm:presLayoutVars>
      </dgm:prSet>
      <dgm:spPr/>
    </dgm:pt>
    <dgm:pt modelId="{8EC12CAB-5E84-4C7B-8990-255A8F3D840D}" type="pres">
      <dgm:prSet presAssocID="{0FBD0943-E597-46E1-BF4E-F3F6B12E6DFC}" presName="FourNodes_2_text" presStyleLbl="node1" presStyleIdx="3" presStyleCnt="4">
        <dgm:presLayoutVars>
          <dgm:bulletEnabled val="1"/>
        </dgm:presLayoutVars>
      </dgm:prSet>
      <dgm:spPr/>
    </dgm:pt>
    <dgm:pt modelId="{F8BE41F3-5EB6-4158-9B81-DC4DDA03017E}" type="pres">
      <dgm:prSet presAssocID="{0FBD0943-E597-46E1-BF4E-F3F6B12E6DFC}" presName="FourNodes_3_text" presStyleLbl="node1" presStyleIdx="3" presStyleCnt="4">
        <dgm:presLayoutVars>
          <dgm:bulletEnabled val="1"/>
        </dgm:presLayoutVars>
      </dgm:prSet>
      <dgm:spPr/>
    </dgm:pt>
    <dgm:pt modelId="{FB9DD39A-BD92-440F-B8C6-36536FAC5364}" type="pres">
      <dgm:prSet presAssocID="{0FBD0943-E597-46E1-BF4E-F3F6B12E6D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E1DC02-96B6-4BF6-9A09-EC902148C60C}" srcId="{0FBD0943-E597-46E1-BF4E-F3F6B12E6DFC}" destId="{CEDE42FA-4D5B-4197-A019-5C2E1FCFF430}" srcOrd="3" destOrd="0" parTransId="{580C05D1-98E0-439B-B2A5-2FB93FABF495}" sibTransId="{963D6F14-4F4D-4D59-92E4-6FD44D49D8D2}"/>
    <dgm:cxn modelId="{1A49560A-635F-4CE8-A786-E5597D7E7629}" type="presOf" srcId="{95361C19-F8B5-4AFF-9B2B-49C28EF8AB26}" destId="{8EC12CAB-5E84-4C7B-8990-255A8F3D840D}" srcOrd="1" destOrd="0" presId="urn:microsoft.com/office/officeart/2005/8/layout/vProcess5"/>
    <dgm:cxn modelId="{A752620D-9B03-4261-9215-859115ECD60E}" srcId="{0FBD0943-E597-46E1-BF4E-F3F6B12E6DFC}" destId="{95361C19-F8B5-4AFF-9B2B-49C28EF8AB26}" srcOrd="1" destOrd="0" parTransId="{9807502C-C05C-4130-96BA-D3BA4AFECF83}" sibTransId="{27D906CF-12AB-4B87-9A66-C89C6FB06989}"/>
    <dgm:cxn modelId="{7385AC24-26EF-4E72-9880-4665615E59B8}" type="presOf" srcId="{27D906CF-12AB-4B87-9A66-C89C6FB06989}" destId="{DE0FE694-7C7F-41CC-B4CD-A3C30DFD9C59}" srcOrd="0" destOrd="0" presId="urn:microsoft.com/office/officeart/2005/8/layout/vProcess5"/>
    <dgm:cxn modelId="{51F5942A-672C-4C12-A68C-0D2D7933331F}" type="presOf" srcId="{D3541187-ED50-4F00-A0E0-E5BA1C895F41}" destId="{6A5443E9-CF19-4191-A85B-1B3BADE25818}" srcOrd="0" destOrd="0" presId="urn:microsoft.com/office/officeart/2005/8/layout/vProcess5"/>
    <dgm:cxn modelId="{663CF831-4E40-40A6-A1C6-DF44E22C245A}" type="presOf" srcId="{0FBD0943-E597-46E1-BF4E-F3F6B12E6DFC}" destId="{D09A1D10-9F05-421A-AD95-D7CC9441F131}" srcOrd="0" destOrd="0" presId="urn:microsoft.com/office/officeart/2005/8/layout/vProcess5"/>
    <dgm:cxn modelId="{EDFC1F39-B519-4897-9546-86EA64B6D84A}" type="presOf" srcId="{49B37196-CAE6-4BA1-BF8F-3AA35DE979B0}" destId="{F8BE41F3-5EB6-4158-9B81-DC4DDA03017E}" srcOrd="1" destOrd="0" presId="urn:microsoft.com/office/officeart/2005/8/layout/vProcess5"/>
    <dgm:cxn modelId="{48CB433A-3551-4B1D-B0D9-D8D11F871EC6}" type="presOf" srcId="{D3541187-ED50-4F00-A0E0-E5BA1C895F41}" destId="{5BD74B79-6DB0-4A10-B9DB-88CC651699F6}" srcOrd="1" destOrd="0" presId="urn:microsoft.com/office/officeart/2005/8/layout/vProcess5"/>
    <dgm:cxn modelId="{8797F53F-3DFE-42F5-B9C3-E927B3B6F764}" type="presOf" srcId="{49B37196-CAE6-4BA1-BF8F-3AA35DE979B0}" destId="{AEE72F90-BCB7-453D-9265-9008FB61D740}" srcOrd="0" destOrd="0" presId="urn:microsoft.com/office/officeart/2005/8/layout/vProcess5"/>
    <dgm:cxn modelId="{3BF32C68-E3A1-4A81-A951-ED169FF3D9E0}" type="presOf" srcId="{C30D70C6-173E-4332-81EF-9DD5027046E9}" destId="{520048AA-68F5-483D-AEEF-E42D3685A29D}" srcOrd="0" destOrd="0" presId="urn:microsoft.com/office/officeart/2005/8/layout/vProcess5"/>
    <dgm:cxn modelId="{80861D79-D5D9-48A4-B66D-5E21EAE2D44B}" srcId="{0FBD0943-E597-46E1-BF4E-F3F6B12E6DFC}" destId="{49B37196-CAE6-4BA1-BF8F-3AA35DE979B0}" srcOrd="2" destOrd="0" parTransId="{A31F0901-6FA3-46F7-9399-8F43B03553C3}" sibTransId="{C30D70C6-173E-4332-81EF-9DD5027046E9}"/>
    <dgm:cxn modelId="{46F26C86-F581-4946-A6B7-251037078E18}" srcId="{0FBD0943-E597-46E1-BF4E-F3F6B12E6DFC}" destId="{D3541187-ED50-4F00-A0E0-E5BA1C895F41}" srcOrd="0" destOrd="0" parTransId="{A4D1FCF9-E3DD-4902-AE5C-0EDE84A7B53A}" sibTransId="{31C7270C-BAB9-49EB-BE21-EBF85A77E8C7}"/>
    <dgm:cxn modelId="{6EFAD59A-4292-4016-8728-35AB0F7397F7}" type="presOf" srcId="{31C7270C-BAB9-49EB-BE21-EBF85A77E8C7}" destId="{C5CEB5C8-A857-4289-991C-D1C22AECC165}" srcOrd="0" destOrd="0" presId="urn:microsoft.com/office/officeart/2005/8/layout/vProcess5"/>
    <dgm:cxn modelId="{01B615C3-1180-4EA6-A768-930CE441138F}" type="presOf" srcId="{95361C19-F8B5-4AFF-9B2B-49C28EF8AB26}" destId="{1CDF07D3-5370-4714-AB4C-9462084F0143}" srcOrd="0" destOrd="0" presId="urn:microsoft.com/office/officeart/2005/8/layout/vProcess5"/>
    <dgm:cxn modelId="{76F890F3-590D-4880-8CFC-2A1CAC61FA38}" type="presOf" srcId="{CEDE42FA-4D5B-4197-A019-5C2E1FCFF430}" destId="{093934B9-3278-4CA6-B288-9A0C4E808276}" srcOrd="0" destOrd="0" presId="urn:microsoft.com/office/officeart/2005/8/layout/vProcess5"/>
    <dgm:cxn modelId="{9578E4F9-011D-450F-A08B-A8D3407DD3A8}" type="presOf" srcId="{CEDE42FA-4D5B-4197-A019-5C2E1FCFF430}" destId="{FB9DD39A-BD92-440F-B8C6-36536FAC5364}" srcOrd="1" destOrd="0" presId="urn:microsoft.com/office/officeart/2005/8/layout/vProcess5"/>
    <dgm:cxn modelId="{26E10CCA-1F50-4CEA-AD7B-C6220D4A78F4}" type="presParOf" srcId="{D09A1D10-9F05-421A-AD95-D7CC9441F131}" destId="{1524A052-CE2C-4982-952D-D166835E5F55}" srcOrd="0" destOrd="0" presId="urn:microsoft.com/office/officeart/2005/8/layout/vProcess5"/>
    <dgm:cxn modelId="{34498472-14BF-4015-A7C4-FDB4593B6745}" type="presParOf" srcId="{D09A1D10-9F05-421A-AD95-D7CC9441F131}" destId="{6A5443E9-CF19-4191-A85B-1B3BADE25818}" srcOrd="1" destOrd="0" presId="urn:microsoft.com/office/officeart/2005/8/layout/vProcess5"/>
    <dgm:cxn modelId="{CC150A2D-665E-4674-85D1-3EF432EABE4E}" type="presParOf" srcId="{D09A1D10-9F05-421A-AD95-D7CC9441F131}" destId="{1CDF07D3-5370-4714-AB4C-9462084F0143}" srcOrd="2" destOrd="0" presId="urn:microsoft.com/office/officeart/2005/8/layout/vProcess5"/>
    <dgm:cxn modelId="{77DEDD9C-A0E4-4E5E-AEA1-826E3A512A34}" type="presParOf" srcId="{D09A1D10-9F05-421A-AD95-D7CC9441F131}" destId="{AEE72F90-BCB7-453D-9265-9008FB61D740}" srcOrd="3" destOrd="0" presId="urn:microsoft.com/office/officeart/2005/8/layout/vProcess5"/>
    <dgm:cxn modelId="{0514B3B0-6B96-41BC-AF7F-807D795AE12E}" type="presParOf" srcId="{D09A1D10-9F05-421A-AD95-D7CC9441F131}" destId="{093934B9-3278-4CA6-B288-9A0C4E808276}" srcOrd="4" destOrd="0" presId="urn:microsoft.com/office/officeart/2005/8/layout/vProcess5"/>
    <dgm:cxn modelId="{978B444D-D4C5-496B-9313-3B1F654F52BA}" type="presParOf" srcId="{D09A1D10-9F05-421A-AD95-D7CC9441F131}" destId="{C5CEB5C8-A857-4289-991C-D1C22AECC165}" srcOrd="5" destOrd="0" presId="urn:microsoft.com/office/officeart/2005/8/layout/vProcess5"/>
    <dgm:cxn modelId="{A7CC4A45-04FD-4A6B-B1C3-1221F88C9106}" type="presParOf" srcId="{D09A1D10-9F05-421A-AD95-D7CC9441F131}" destId="{DE0FE694-7C7F-41CC-B4CD-A3C30DFD9C59}" srcOrd="6" destOrd="0" presId="urn:microsoft.com/office/officeart/2005/8/layout/vProcess5"/>
    <dgm:cxn modelId="{4B121507-74BA-4C98-8829-F158C5CD790F}" type="presParOf" srcId="{D09A1D10-9F05-421A-AD95-D7CC9441F131}" destId="{520048AA-68F5-483D-AEEF-E42D3685A29D}" srcOrd="7" destOrd="0" presId="urn:microsoft.com/office/officeart/2005/8/layout/vProcess5"/>
    <dgm:cxn modelId="{C71094F5-2183-4FEB-AFDE-201AD0D8CA4A}" type="presParOf" srcId="{D09A1D10-9F05-421A-AD95-D7CC9441F131}" destId="{5BD74B79-6DB0-4A10-B9DB-88CC651699F6}" srcOrd="8" destOrd="0" presId="urn:microsoft.com/office/officeart/2005/8/layout/vProcess5"/>
    <dgm:cxn modelId="{8B1CB9DC-EEAD-408A-81D3-A64377B46618}" type="presParOf" srcId="{D09A1D10-9F05-421A-AD95-D7CC9441F131}" destId="{8EC12CAB-5E84-4C7B-8990-255A8F3D840D}" srcOrd="9" destOrd="0" presId="urn:microsoft.com/office/officeart/2005/8/layout/vProcess5"/>
    <dgm:cxn modelId="{0C6E8947-8326-4440-915D-CD162AEB4CD6}" type="presParOf" srcId="{D09A1D10-9F05-421A-AD95-D7CC9441F131}" destId="{F8BE41F3-5EB6-4158-9B81-DC4DDA03017E}" srcOrd="10" destOrd="0" presId="urn:microsoft.com/office/officeart/2005/8/layout/vProcess5"/>
    <dgm:cxn modelId="{CA1124FB-B988-4C53-B6B7-4BB3A50422EA}" type="presParOf" srcId="{D09A1D10-9F05-421A-AD95-D7CC9441F131}" destId="{FB9DD39A-BD92-440F-B8C6-36536FAC536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C9C56-2064-4384-939A-8942AADED4E6}">
      <dsp:nvSpPr>
        <dsp:cNvPr id="0" name=""/>
        <dsp:cNvSpPr/>
      </dsp:nvSpPr>
      <dsp:spPr>
        <a:xfrm>
          <a:off x="1678809" y="456052"/>
          <a:ext cx="351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54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5029" y="499862"/>
        <a:ext cx="19107" cy="3821"/>
      </dsp:txXfrm>
    </dsp:sp>
    <dsp:sp modelId="{96BAF58F-5871-4256-AA94-3D080D70E9EA}">
      <dsp:nvSpPr>
        <dsp:cNvPr id="0" name=""/>
        <dsp:cNvSpPr/>
      </dsp:nvSpPr>
      <dsp:spPr>
        <a:xfrm>
          <a:off x="19101" y="3320"/>
          <a:ext cx="1661507" cy="996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Importing Required Libraries</a:t>
          </a:r>
          <a:endParaRPr lang="en-US" sz="1600" kern="1200"/>
        </a:p>
      </dsp:txBody>
      <dsp:txXfrm>
        <a:off x="19101" y="3320"/>
        <a:ext cx="1661507" cy="996904"/>
      </dsp:txXfrm>
    </dsp:sp>
    <dsp:sp modelId="{38B4D195-3C6B-432D-8D45-142498BDD9B2}">
      <dsp:nvSpPr>
        <dsp:cNvPr id="0" name=""/>
        <dsp:cNvSpPr/>
      </dsp:nvSpPr>
      <dsp:spPr>
        <a:xfrm>
          <a:off x="3722463" y="456052"/>
          <a:ext cx="351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54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8683" y="499862"/>
        <a:ext cx="19107" cy="3821"/>
      </dsp:txXfrm>
    </dsp:sp>
    <dsp:sp modelId="{AEA3DA38-69F2-49F8-850D-D16256A568C3}">
      <dsp:nvSpPr>
        <dsp:cNvPr id="0" name=""/>
        <dsp:cNvSpPr/>
      </dsp:nvSpPr>
      <dsp:spPr>
        <a:xfrm>
          <a:off x="2062756" y="3320"/>
          <a:ext cx="1661507" cy="9969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Fetch the Dataset (from Kaggle)</a:t>
          </a:r>
          <a:endParaRPr lang="en-US" sz="1600" kern="1200"/>
        </a:p>
      </dsp:txBody>
      <dsp:txXfrm>
        <a:off x="2062756" y="3320"/>
        <a:ext cx="1661507" cy="996904"/>
      </dsp:txXfrm>
    </dsp:sp>
    <dsp:sp modelId="{E2D15E51-CEBF-4DCD-8FFB-493B009A4515}">
      <dsp:nvSpPr>
        <dsp:cNvPr id="0" name=""/>
        <dsp:cNvSpPr/>
      </dsp:nvSpPr>
      <dsp:spPr>
        <a:xfrm>
          <a:off x="849855" y="998425"/>
          <a:ext cx="4087308" cy="351546"/>
        </a:xfrm>
        <a:custGeom>
          <a:avLst/>
          <a:gdLst/>
          <a:ahLst/>
          <a:cxnLst/>
          <a:rect l="0" t="0" r="0" b="0"/>
          <a:pathLst>
            <a:path>
              <a:moveTo>
                <a:pt x="4087308" y="0"/>
              </a:moveTo>
              <a:lnTo>
                <a:pt x="4087308" y="192873"/>
              </a:lnTo>
              <a:lnTo>
                <a:pt x="0" y="192873"/>
              </a:lnTo>
              <a:lnTo>
                <a:pt x="0" y="35154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881" y="1172287"/>
        <a:ext cx="205256" cy="3821"/>
      </dsp:txXfrm>
    </dsp:sp>
    <dsp:sp modelId="{44809A66-2B81-4F1D-9108-7B51547302F7}">
      <dsp:nvSpPr>
        <dsp:cNvPr id="0" name=""/>
        <dsp:cNvSpPr/>
      </dsp:nvSpPr>
      <dsp:spPr>
        <a:xfrm>
          <a:off x="4106410" y="3320"/>
          <a:ext cx="1661507" cy="9969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Edit Dataset to Make Model</a:t>
          </a:r>
          <a:endParaRPr lang="en-US" sz="1600" kern="1200"/>
        </a:p>
      </dsp:txBody>
      <dsp:txXfrm>
        <a:off x="4106410" y="3320"/>
        <a:ext cx="1661507" cy="996904"/>
      </dsp:txXfrm>
    </dsp:sp>
    <dsp:sp modelId="{19D4D96F-18FA-4FB2-BDD5-FF5A83C30EDE}">
      <dsp:nvSpPr>
        <dsp:cNvPr id="0" name=""/>
        <dsp:cNvSpPr/>
      </dsp:nvSpPr>
      <dsp:spPr>
        <a:xfrm>
          <a:off x="1678809" y="1835104"/>
          <a:ext cx="351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54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5029" y="1878913"/>
        <a:ext cx="19107" cy="3821"/>
      </dsp:txXfrm>
    </dsp:sp>
    <dsp:sp modelId="{409D54B2-9689-455B-88AA-B498E1A5B60E}">
      <dsp:nvSpPr>
        <dsp:cNvPr id="0" name=""/>
        <dsp:cNvSpPr/>
      </dsp:nvSpPr>
      <dsp:spPr>
        <a:xfrm>
          <a:off x="19101" y="1382371"/>
          <a:ext cx="1661507" cy="9969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Splitting Dataset (train &amp; test)</a:t>
          </a:r>
          <a:endParaRPr lang="en-US" sz="1600" kern="1200"/>
        </a:p>
      </dsp:txBody>
      <dsp:txXfrm>
        <a:off x="19101" y="1382371"/>
        <a:ext cx="1661507" cy="996904"/>
      </dsp:txXfrm>
    </dsp:sp>
    <dsp:sp modelId="{9C736168-3B9C-4451-B1B1-9F547D56EF7E}">
      <dsp:nvSpPr>
        <dsp:cNvPr id="0" name=""/>
        <dsp:cNvSpPr/>
      </dsp:nvSpPr>
      <dsp:spPr>
        <a:xfrm>
          <a:off x="3722463" y="1835104"/>
          <a:ext cx="351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54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8683" y="1878913"/>
        <a:ext cx="19107" cy="3821"/>
      </dsp:txXfrm>
    </dsp:sp>
    <dsp:sp modelId="{DE0E4DDB-A77C-4B38-9EC2-51BDF1595357}">
      <dsp:nvSpPr>
        <dsp:cNvPr id="0" name=""/>
        <dsp:cNvSpPr/>
      </dsp:nvSpPr>
      <dsp:spPr>
        <a:xfrm>
          <a:off x="2062756" y="1382371"/>
          <a:ext cx="1661507" cy="9969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Prepare the data to train the model</a:t>
          </a:r>
        </a:p>
      </dsp:txBody>
      <dsp:txXfrm>
        <a:off x="2062756" y="1382371"/>
        <a:ext cx="1661507" cy="996904"/>
      </dsp:txXfrm>
    </dsp:sp>
    <dsp:sp modelId="{D5016E5D-0B8B-4465-BCE5-46B69308A145}">
      <dsp:nvSpPr>
        <dsp:cNvPr id="0" name=""/>
        <dsp:cNvSpPr/>
      </dsp:nvSpPr>
      <dsp:spPr>
        <a:xfrm>
          <a:off x="849855" y="2377476"/>
          <a:ext cx="4087308" cy="351546"/>
        </a:xfrm>
        <a:custGeom>
          <a:avLst/>
          <a:gdLst/>
          <a:ahLst/>
          <a:cxnLst/>
          <a:rect l="0" t="0" r="0" b="0"/>
          <a:pathLst>
            <a:path>
              <a:moveTo>
                <a:pt x="4087308" y="0"/>
              </a:moveTo>
              <a:lnTo>
                <a:pt x="4087308" y="192873"/>
              </a:lnTo>
              <a:lnTo>
                <a:pt x="0" y="192873"/>
              </a:lnTo>
              <a:lnTo>
                <a:pt x="0" y="35154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881" y="2551339"/>
        <a:ext cx="205256" cy="3821"/>
      </dsp:txXfrm>
    </dsp:sp>
    <dsp:sp modelId="{FC3E78CC-0C63-45E2-9463-F1E8E5D80A0B}">
      <dsp:nvSpPr>
        <dsp:cNvPr id="0" name=""/>
        <dsp:cNvSpPr/>
      </dsp:nvSpPr>
      <dsp:spPr>
        <a:xfrm>
          <a:off x="4106410" y="1382371"/>
          <a:ext cx="1661507" cy="996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Selecting a desired model</a:t>
          </a:r>
          <a:endParaRPr lang="en-US" sz="1600" kern="1200"/>
        </a:p>
      </dsp:txBody>
      <dsp:txXfrm>
        <a:off x="4106410" y="1382371"/>
        <a:ext cx="1661507" cy="996904"/>
      </dsp:txXfrm>
    </dsp:sp>
    <dsp:sp modelId="{019E81EE-5B39-4ADE-AFB1-557DEE7F5B7F}">
      <dsp:nvSpPr>
        <dsp:cNvPr id="0" name=""/>
        <dsp:cNvSpPr/>
      </dsp:nvSpPr>
      <dsp:spPr>
        <a:xfrm>
          <a:off x="1678809" y="3214155"/>
          <a:ext cx="351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54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5029" y="3257964"/>
        <a:ext cx="19107" cy="3821"/>
      </dsp:txXfrm>
    </dsp:sp>
    <dsp:sp modelId="{F04CB0E5-8BD3-4F78-8F5B-1BD74E4BC39C}">
      <dsp:nvSpPr>
        <dsp:cNvPr id="0" name=""/>
        <dsp:cNvSpPr/>
      </dsp:nvSpPr>
      <dsp:spPr>
        <a:xfrm>
          <a:off x="19101" y="2761423"/>
          <a:ext cx="1661507" cy="9969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Testing the model (on both train &amp; test)</a:t>
          </a:r>
          <a:endParaRPr lang="en-US" sz="1600" kern="1200"/>
        </a:p>
      </dsp:txBody>
      <dsp:txXfrm>
        <a:off x="19101" y="2761423"/>
        <a:ext cx="1661507" cy="996904"/>
      </dsp:txXfrm>
    </dsp:sp>
    <dsp:sp modelId="{292C0FE2-8520-4841-BCA1-21001EB5C4A3}">
      <dsp:nvSpPr>
        <dsp:cNvPr id="0" name=""/>
        <dsp:cNvSpPr/>
      </dsp:nvSpPr>
      <dsp:spPr>
        <a:xfrm>
          <a:off x="3722463" y="3214155"/>
          <a:ext cx="351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154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8683" y="3257964"/>
        <a:ext cx="19107" cy="3821"/>
      </dsp:txXfrm>
    </dsp:sp>
    <dsp:sp modelId="{1F1E7858-145C-4C1B-8313-DD157F4A188D}">
      <dsp:nvSpPr>
        <dsp:cNvPr id="0" name=""/>
        <dsp:cNvSpPr/>
      </dsp:nvSpPr>
      <dsp:spPr>
        <a:xfrm>
          <a:off x="2062756" y="2761423"/>
          <a:ext cx="1661507" cy="9969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Fuzzy Controller (membership function)</a:t>
          </a:r>
          <a:endParaRPr lang="en-US" sz="1600" kern="1200"/>
        </a:p>
      </dsp:txBody>
      <dsp:txXfrm>
        <a:off x="2062756" y="2761423"/>
        <a:ext cx="1661507" cy="996904"/>
      </dsp:txXfrm>
    </dsp:sp>
    <dsp:sp modelId="{0BCCE71A-2EB3-4A67-9717-2D7B747A6940}">
      <dsp:nvSpPr>
        <dsp:cNvPr id="0" name=""/>
        <dsp:cNvSpPr/>
      </dsp:nvSpPr>
      <dsp:spPr>
        <a:xfrm>
          <a:off x="849855" y="3756528"/>
          <a:ext cx="4087308" cy="351546"/>
        </a:xfrm>
        <a:custGeom>
          <a:avLst/>
          <a:gdLst/>
          <a:ahLst/>
          <a:cxnLst/>
          <a:rect l="0" t="0" r="0" b="0"/>
          <a:pathLst>
            <a:path>
              <a:moveTo>
                <a:pt x="4087308" y="0"/>
              </a:moveTo>
              <a:lnTo>
                <a:pt x="4087308" y="192873"/>
              </a:lnTo>
              <a:lnTo>
                <a:pt x="0" y="192873"/>
              </a:lnTo>
              <a:lnTo>
                <a:pt x="0" y="35154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881" y="3930390"/>
        <a:ext cx="205256" cy="3821"/>
      </dsp:txXfrm>
    </dsp:sp>
    <dsp:sp modelId="{27175D9E-0A78-4581-8BDF-32BFE2B03C5E}">
      <dsp:nvSpPr>
        <dsp:cNvPr id="0" name=""/>
        <dsp:cNvSpPr/>
      </dsp:nvSpPr>
      <dsp:spPr>
        <a:xfrm>
          <a:off x="4106410" y="2761423"/>
          <a:ext cx="1661507" cy="9969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Defining the rules</a:t>
          </a:r>
          <a:endParaRPr lang="en-US" sz="1600" kern="1200"/>
        </a:p>
      </dsp:txBody>
      <dsp:txXfrm>
        <a:off x="4106410" y="2761423"/>
        <a:ext cx="1661507" cy="996904"/>
      </dsp:txXfrm>
    </dsp:sp>
    <dsp:sp modelId="{382BAD4B-E49D-46C5-A8BC-99B0BC0805D7}">
      <dsp:nvSpPr>
        <dsp:cNvPr id="0" name=""/>
        <dsp:cNvSpPr/>
      </dsp:nvSpPr>
      <dsp:spPr>
        <a:xfrm>
          <a:off x="19101" y="4140474"/>
          <a:ext cx="1661507" cy="9969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5" tIns="85460" rIns="81415" bIns="854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Desired Output</a:t>
          </a:r>
          <a:endParaRPr lang="en-US" sz="1600" kern="1200"/>
        </a:p>
      </dsp:txBody>
      <dsp:txXfrm>
        <a:off x="19101" y="4140474"/>
        <a:ext cx="1661507" cy="996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609D9-63DF-4345-8CDE-5B3A0EDC75DE}">
      <dsp:nvSpPr>
        <dsp:cNvPr id="0" name=""/>
        <dsp:cNvSpPr/>
      </dsp:nvSpPr>
      <dsp:spPr>
        <a:xfrm>
          <a:off x="0" y="2119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056B0-B865-49D2-BFBF-8FFA6809049E}">
      <dsp:nvSpPr>
        <dsp:cNvPr id="0" name=""/>
        <dsp:cNvSpPr/>
      </dsp:nvSpPr>
      <dsp:spPr>
        <a:xfrm>
          <a:off x="324980" y="243840"/>
          <a:ext cx="590872" cy="590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89449-F8CD-455B-BDE6-6B7A71C401EC}">
      <dsp:nvSpPr>
        <dsp:cNvPr id="0" name=""/>
        <dsp:cNvSpPr/>
      </dsp:nvSpPr>
      <dsp:spPr>
        <a:xfrm>
          <a:off x="1240832" y="2119"/>
          <a:ext cx="506797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Numpy , Pandas , Matplotlib</a:t>
          </a:r>
          <a:endParaRPr lang="en-US" sz="2200" kern="1200"/>
        </a:p>
      </dsp:txBody>
      <dsp:txXfrm>
        <a:off x="1240832" y="2119"/>
        <a:ext cx="5067971" cy="1074314"/>
      </dsp:txXfrm>
    </dsp:sp>
    <dsp:sp modelId="{6CD4ADFF-EA4D-4E05-A613-BB2B68B5ABCA}">
      <dsp:nvSpPr>
        <dsp:cNvPr id="0" name=""/>
        <dsp:cNvSpPr/>
      </dsp:nvSpPr>
      <dsp:spPr>
        <a:xfrm>
          <a:off x="0" y="1345012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241A6-C001-44A3-987D-EADF7377789D}">
      <dsp:nvSpPr>
        <dsp:cNvPr id="0" name=""/>
        <dsp:cNvSpPr/>
      </dsp:nvSpPr>
      <dsp:spPr>
        <a:xfrm>
          <a:off x="324980" y="1586733"/>
          <a:ext cx="590872" cy="590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7E3F8-1704-4471-94D2-8046E736EC17}">
      <dsp:nvSpPr>
        <dsp:cNvPr id="0" name=""/>
        <dsp:cNvSpPr/>
      </dsp:nvSpPr>
      <dsp:spPr>
        <a:xfrm>
          <a:off x="1240832" y="1345012"/>
          <a:ext cx="506797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Opendatasets , Os </a:t>
          </a:r>
          <a:endParaRPr lang="en-US" sz="2200" kern="1200"/>
        </a:p>
      </dsp:txBody>
      <dsp:txXfrm>
        <a:off x="1240832" y="1345012"/>
        <a:ext cx="5067971" cy="1074314"/>
      </dsp:txXfrm>
    </dsp:sp>
    <dsp:sp modelId="{8EC6AB0E-8A59-4207-A6F8-E49F7F20CAE0}">
      <dsp:nvSpPr>
        <dsp:cNvPr id="0" name=""/>
        <dsp:cNvSpPr/>
      </dsp:nvSpPr>
      <dsp:spPr>
        <a:xfrm>
          <a:off x="0" y="2687905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ABC9A-E19D-4F34-A0C1-D9AAD11E1C13}">
      <dsp:nvSpPr>
        <dsp:cNvPr id="0" name=""/>
        <dsp:cNvSpPr/>
      </dsp:nvSpPr>
      <dsp:spPr>
        <a:xfrm>
          <a:off x="324980" y="2929625"/>
          <a:ext cx="590872" cy="590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0987C-2EA2-4C0F-88C3-77AEDB3FE38A}">
      <dsp:nvSpPr>
        <dsp:cNvPr id="0" name=""/>
        <dsp:cNvSpPr/>
      </dsp:nvSpPr>
      <dsp:spPr>
        <a:xfrm>
          <a:off x="1240832" y="2687905"/>
          <a:ext cx="283896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Scikit-learn</a:t>
          </a:r>
          <a:endParaRPr lang="en-US" sz="2200" kern="1200"/>
        </a:p>
      </dsp:txBody>
      <dsp:txXfrm>
        <a:off x="1240832" y="2687905"/>
        <a:ext cx="2838961" cy="1074314"/>
      </dsp:txXfrm>
    </dsp:sp>
    <dsp:sp modelId="{B2259DC4-F352-45E1-B000-DAB1CEE3FA7D}">
      <dsp:nvSpPr>
        <dsp:cNvPr id="0" name=""/>
        <dsp:cNvSpPr/>
      </dsp:nvSpPr>
      <dsp:spPr>
        <a:xfrm>
          <a:off x="4079794" y="2687905"/>
          <a:ext cx="2229009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: </a:t>
          </a:r>
          <a:r>
            <a:rPr lang="en-IN" sz="1100" b="0" kern="1200"/>
            <a:t>- train_test_split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/>
            <a:t>: - RandomForestRegressor</a:t>
          </a:r>
          <a:endParaRPr lang="en-US" sz="1100" kern="1200"/>
        </a:p>
      </dsp:txBody>
      <dsp:txXfrm>
        <a:off x="4079794" y="2687905"/>
        <a:ext cx="2229009" cy="1074314"/>
      </dsp:txXfrm>
    </dsp:sp>
    <dsp:sp modelId="{604AA5A8-9E51-4C6A-9342-3E5A6EB0299B}">
      <dsp:nvSpPr>
        <dsp:cNvPr id="0" name=""/>
        <dsp:cNvSpPr/>
      </dsp:nvSpPr>
      <dsp:spPr>
        <a:xfrm>
          <a:off x="0" y="4030798"/>
          <a:ext cx="6308804" cy="10743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1848C-67A4-4D14-B90D-44C5A2A07261}">
      <dsp:nvSpPr>
        <dsp:cNvPr id="0" name=""/>
        <dsp:cNvSpPr/>
      </dsp:nvSpPr>
      <dsp:spPr>
        <a:xfrm>
          <a:off x="324980" y="4272518"/>
          <a:ext cx="590872" cy="590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7DDCF-6D55-45BA-BE32-BC11221AF3C3}">
      <dsp:nvSpPr>
        <dsp:cNvPr id="0" name=""/>
        <dsp:cNvSpPr/>
      </dsp:nvSpPr>
      <dsp:spPr>
        <a:xfrm>
          <a:off x="1240832" y="4030798"/>
          <a:ext cx="5067971" cy="107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8" tIns="113698" rIns="113698" bIns="1136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Scikit-fuzzy</a:t>
          </a:r>
          <a:endParaRPr lang="en-US" sz="2200" kern="1200"/>
        </a:p>
      </dsp:txBody>
      <dsp:txXfrm>
        <a:off x="1240832" y="4030798"/>
        <a:ext cx="5067971" cy="1074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443E9-CF19-4191-A85B-1B3BADE25818}">
      <dsp:nvSpPr>
        <dsp:cNvPr id="0" name=""/>
        <dsp:cNvSpPr/>
      </dsp:nvSpPr>
      <dsp:spPr>
        <a:xfrm>
          <a:off x="0" y="0"/>
          <a:ext cx="4964730" cy="11034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There are some Columns in Dataset which are in the object type so we have to update that to numeric type .</a:t>
          </a:r>
          <a:endParaRPr lang="en-US" sz="1600" kern="1200"/>
        </a:p>
      </dsp:txBody>
      <dsp:txXfrm>
        <a:off x="32319" y="32319"/>
        <a:ext cx="3680762" cy="1038827"/>
      </dsp:txXfrm>
    </dsp:sp>
    <dsp:sp modelId="{1CDF07D3-5370-4714-AB4C-9462084F0143}">
      <dsp:nvSpPr>
        <dsp:cNvPr id="0" name=""/>
        <dsp:cNvSpPr/>
      </dsp:nvSpPr>
      <dsp:spPr>
        <a:xfrm>
          <a:off x="415796" y="1304095"/>
          <a:ext cx="4964730" cy="11034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There are some Items in Dataset which are null and numeric type so we have to replace that with the median of their column .</a:t>
          </a:r>
          <a:endParaRPr lang="en-US" sz="1600" kern="1200"/>
        </a:p>
      </dsp:txBody>
      <dsp:txXfrm>
        <a:off x="448115" y="1336414"/>
        <a:ext cx="3767043" cy="1038827"/>
      </dsp:txXfrm>
    </dsp:sp>
    <dsp:sp modelId="{AEE72F90-BCB7-453D-9265-9008FB61D740}">
      <dsp:nvSpPr>
        <dsp:cNvPr id="0" name=""/>
        <dsp:cNvSpPr/>
      </dsp:nvSpPr>
      <dsp:spPr>
        <a:xfrm>
          <a:off x="825386" y="2608191"/>
          <a:ext cx="4964730" cy="11034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There are some Items in Dataset which are null and non-numeric type so we have to replace that with numeric value 0.</a:t>
          </a:r>
          <a:endParaRPr lang="en-US" sz="1600" kern="1200"/>
        </a:p>
      </dsp:txBody>
      <dsp:txXfrm>
        <a:off x="857705" y="2640510"/>
        <a:ext cx="3773249" cy="1038827"/>
      </dsp:txXfrm>
    </dsp:sp>
    <dsp:sp modelId="{093934B9-3278-4CA6-B288-9A0C4E808276}">
      <dsp:nvSpPr>
        <dsp:cNvPr id="0" name=""/>
        <dsp:cNvSpPr/>
      </dsp:nvSpPr>
      <dsp:spPr>
        <a:xfrm>
          <a:off x="1241182" y="3912287"/>
          <a:ext cx="4964730" cy="11034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 have to make separate columns for every DateTime Parameters.</a:t>
          </a:r>
          <a:endParaRPr lang="en-US" sz="1600" kern="1200"/>
        </a:p>
      </dsp:txBody>
      <dsp:txXfrm>
        <a:off x="1273501" y="3944606"/>
        <a:ext cx="3767043" cy="1038827"/>
      </dsp:txXfrm>
    </dsp:sp>
    <dsp:sp modelId="{C5CEB5C8-A857-4289-991C-D1C22AECC165}">
      <dsp:nvSpPr>
        <dsp:cNvPr id="0" name=""/>
        <dsp:cNvSpPr/>
      </dsp:nvSpPr>
      <dsp:spPr>
        <a:xfrm>
          <a:off x="4247477" y="845154"/>
          <a:ext cx="717252" cy="71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408859" y="845154"/>
        <a:ext cx="394488" cy="539732"/>
      </dsp:txXfrm>
    </dsp:sp>
    <dsp:sp modelId="{DE0FE694-7C7F-41CC-B4CD-A3C30DFD9C59}">
      <dsp:nvSpPr>
        <dsp:cNvPr id="0" name=""/>
        <dsp:cNvSpPr/>
      </dsp:nvSpPr>
      <dsp:spPr>
        <a:xfrm>
          <a:off x="4663273" y="2149250"/>
          <a:ext cx="717252" cy="71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24655" y="2149250"/>
        <a:ext cx="394488" cy="539732"/>
      </dsp:txXfrm>
    </dsp:sp>
    <dsp:sp modelId="{520048AA-68F5-483D-AEEF-E42D3685A29D}">
      <dsp:nvSpPr>
        <dsp:cNvPr id="0" name=""/>
        <dsp:cNvSpPr/>
      </dsp:nvSpPr>
      <dsp:spPr>
        <a:xfrm>
          <a:off x="5072864" y="3453345"/>
          <a:ext cx="717252" cy="7172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234246" y="3453345"/>
        <a:ext cx="394488" cy="539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0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DDE1C-FB15-454C-B5BE-8BFC678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FUZZY LOGIC CONTROL OF WIND ENERGY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6D47E-1477-428F-9602-915BDF01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728" y="4902489"/>
            <a:ext cx="3795812" cy="985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INT 247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04D9F45A-7A20-40C9-98AC-819475265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6082" y="2498083"/>
            <a:ext cx="5309118" cy="1861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67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4A2B-8AF2-4707-AD3E-11F4E91B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Selecting Model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13FF-3B19-408E-9FF0-27F4CF47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select a Model which will give the less error to produce Active Power.</a:t>
            </a:r>
          </a:p>
          <a:p>
            <a:r>
              <a:rPr lang="en-IN" dirty="0"/>
              <a:t>We have tested Liner Regression, Decision Tree Regression but these two give more error than Random Forest Regression so we use this.</a:t>
            </a:r>
          </a:p>
          <a:p>
            <a:endParaRPr lang="en-IN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DD9167-06E3-4EF2-AAFB-57C73688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35" y="3887955"/>
            <a:ext cx="4328535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2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8EF3B-B53D-4AEB-A8D0-14CA534A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IN" u="sng">
                <a:latin typeface="Calibri Light" panose="020F0302020204030204" pitchFamily="34" charset="0"/>
                <a:cs typeface="Calibri Light" panose="020F0302020204030204" pitchFamily="34" charset="0"/>
              </a:rPr>
              <a:t>Testing the model</a:t>
            </a:r>
            <a:endParaRPr lang="en-IN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7527-ECFA-4FA5-8EAD-C96AACBB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IN"/>
              <a:t>First we have to test with his data so we had first tested from train dataset it self , and the model predicted correctly.</a:t>
            </a:r>
          </a:p>
          <a:p>
            <a:r>
              <a:rPr lang="en-IN"/>
              <a:t>Then we have tested with the test dataset and also our model gives the correct data.</a:t>
            </a:r>
          </a:p>
          <a:p>
            <a:r>
              <a:rPr lang="en-IN"/>
              <a:t>So till here our model is done. Now we have to work on Fuzzy.</a:t>
            </a:r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Test Case">
            <a:extLst>
              <a:ext uri="{FF2B5EF4-FFF2-40B4-BE49-F238E27FC236}">
                <a16:creationId xmlns:a16="http://schemas.microsoft.com/office/drawing/2014/main" id="{8268C381-1E98-D98F-BBC3-120E6E23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F29D7-5453-4D19-9D99-656E7469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IN" u="sng">
                <a:latin typeface="Calibri Light" panose="020F0302020204030204" pitchFamily="34" charset="0"/>
                <a:cs typeface="Calibri Light" panose="020F0302020204030204" pitchFamily="34" charset="0"/>
              </a:rPr>
              <a:t>Fuzzy Controller</a:t>
            </a:r>
            <a:endParaRPr lang="en-IN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EA16-8BBF-4C65-B130-05E7FBD4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IN" dirty="0"/>
              <a:t>Here we have defined the </a:t>
            </a:r>
            <a:r>
              <a:rPr lang="en-US" dirty="0"/>
              <a:t>membership function for the change in rotational speed of generator .</a:t>
            </a:r>
          </a:p>
          <a:p>
            <a:r>
              <a:rPr lang="en-US" dirty="0"/>
              <a:t>And defined the membership function for the active power.</a:t>
            </a:r>
          </a:p>
          <a:p>
            <a:r>
              <a:rPr lang="en-US" dirty="0"/>
              <a:t>After that we have defined the Rules for Fuzzy Controller.</a:t>
            </a:r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83E14C39-BA1E-569F-7CC5-A274A02A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6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1E67-FB7E-4528-AA84-7B357EF4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Desired Output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7079-0283-457A-A936-0B5ABCD3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have two input change in active power and change in speed </a:t>
            </a:r>
          </a:p>
          <a:p>
            <a:r>
              <a:rPr lang="en-IN" dirty="0"/>
              <a:t>After giving the input fuzzy calculate the output and tell the desire speed change to make constant and max Active Power.</a:t>
            </a:r>
          </a:p>
          <a:p>
            <a:endParaRPr lang="en-IN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9FD61A-2175-4366-BD54-89AA31579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3854008"/>
            <a:ext cx="6244385" cy="16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7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A775-B5A2-4999-A1BA-E354DD89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47" y="5422789"/>
            <a:ext cx="8888461" cy="70664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8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E47A75A4-AF86-4B79-83DB-4253C83FB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43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71FB-7650-4B69-AAA3-32B9544A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IN" u="sng">
                <a:latin typeface="Calibri Light" panose="020F0302020204030204" pitchFamily="34" charset="0"/>
                <a:cs typeface="Calibri Light" panose="020F0302020204030204" pitchFamily="34" charset="0"/>
              </a:rPr>
              <a:t>AIM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83A-6CEF-47B9-9910-35DFF9C8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IN" b="1">
                <a:latin typeface="Calibri Light" panose="020F0302020204030204" pitchFamily="34" charset="0"/>
                <a:cs typeface="Calibri Light" panose="020F0302020204030204" pitchFamily="34" charset="0"/>
              </a:rPr>
              <a:t>To Predict the desired speed change in Turbine to make the constant and maximum Active Power from Fuzzy Logic.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Spiralling fan figure">
            <a:extLst>
              <a:ext uri="{FF2B5EF4-FFF2-40B4-BE49-F238E27FC236}">
                <a16:creationId xmlns:a16="http://schemas.microsoft.com/office/drawing/2014/main" id="{E8DB6A7E-E17A-38E7-2D4C-3D1B4C29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5" r="46248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78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929C1E-D8F4-4A72-B3A3-525B158C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C6CAE-3D8D-4FAA-AE61-F4F384F9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266037" cy="3720352"/>
          </a:xfrm>
        </p:spPr>
        <p:txBody>
          <a:bodyPr anchor="b">
            <a:normAutofit/>
          </a:bodyPr>
          <a:lstStyle/>
          <a:p>
            <a:r>
              <a:rPr lang="en-IN" sz="2800" u="sng">
                <a:latin typeface="Calibri Light" panose="020F0302020204030204" pitchFamily="34" charset="0"/>
                <a:cs typeface="Calibri Light" panose="020F0302020204030204" pitchFamily="34" charset="0"/>
              </a:rPr>
              <a:t>PROGRAM FLOW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88C57F-18E6-4B7B-896C-59DF44273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AA36B7-57FB-C5AD-5D4C-795392B5D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094958"/>
              </p:ext>
            </p:extLst>
          </p:nvPr>
        </p:nvGraphicFramePr>
        <p:xfrm>
          <a:off x="5190565" y="809625"/>
          <a:ext cx="5787020" cy="514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77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04E07-6F63-4D3E-B413-652FC095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0992C-FD26-4FDA-B850-5CBF18E8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001415" cy="3555931"/>
          </a:xfrm>
        </p:spPr>
        <p:txBody>
          <a:bodyPr anchor="t">
            <a:normAutofit/>
          </a:bodyPr>
          <a:lstStyle/>
          <a:p>
            <a:r>
              <a:rPr lang="en-IN" u="sng">
                <a:latin typeface="Calibri Light" panose="020F0302020204030204" pitchFamily="34" charset="0"/>
                <a:cs typeface="Calibri Light" panose="020F0302020204030204" pitchFamily="34" charset="0"/>
              </a:rPr>
              <a:t>LIBRARIES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2C2B4C-DD5B-4BFB-A18E-0E2FA012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C7211-9518-E50B-8E1D-BEC88A831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874689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20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3588-07C0-4C9A-A2CE-A7EAAE51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IN" u="sng"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B48F62-1BA2-4F76-ABB8-6121B7CB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/>
              <a:t>Here we are Making a </a:t>
            </a:r>
            <a:r>
              <a:rPr lang="en-IN"/>
              <a:t>Directory to store the dataset (Turbine Data) which is downloaded from Kaggle .</a:t>
            </a:r>
          </a:p>
          <a:p>
            <a:r>
              <a:rPr lang="en-IN"/>
              <a:t>If dataset already present it will not download again .</a:t>
            </a:r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61CECAE-C1A2-4EF8-843A-CC9B9472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4" y="2273687"/>
            <a:ext cx="4788861" cy="23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F1C8E-F6EB-4928-83B9-69D45EA7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IN">
                <a:latin typeface="Calibri Light" panose="020F0302020204030204" pitchFamily="34" charset="0"/>
                <a:cs typeface="Calibri Light" panose="020F0302020204030204" pitchFamily="34" charset="0"/>
              </a:rPr>
              <a:t>Turbine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48B7-EE2B-4973-AC23-E3DA5C1E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500"/>
              <a:t>It is a CSV file downloaded from Kaggle .</a:t>
            </a:r>
          </a:p>
          <a:p>
            <a:pPr>
              <a:lnSpc>
                <a:spcPct val="110000"/>
              </a:lnSpc>
            </a:pPr>
            <a:r>
              <a:rPr lang="en-US" sz="1500"/>
              <a:t>It contains various weather, turbine and rotor features. Readings have been recorded at a 10-minute interval.</a:t>
            </a:r>
          </a:p>
          <a:p>
            <a:pPr>
              <a:lnSpc>
                <a:spcPct val="110000"/>
              </a:lnSpc>
            </a:pPr>
            <a:r>
              <a:rPr lang="en-US" sz="1500"/>
              <a:t>It has the data like </a:t>
            </a:r>
            <a:r>
              <a:rPr lang="en-US" sz="1500" err="1"/>
              <a:t>ActivePower</a:t>
            </a:r>
            <a:r>
              <a:rPr lang="en-US" sz="1500"/>
              <a:t> , </a:t>
            </a:r>
            <a:r>
              <a:rPr lang="en-US" sz="1500" err="1"/>
              <a:t>AmbientTemperatue</a:t>
            </a:r>
            <a:r>
              <a:rPr lang="en-US" sz="1500"/>
              <a:t> , </a:t>
            </a:r>
            <a:r>
              <a:rPr lang="en-US" sz="1500" err="1"/>
              <a:t>WindDirection</a:t>
            </a:r>
            <a:r>
              <a:rPr lang="en-US" sz="1500"/>
              <a:t> , </a:t>
            </a:r>
            <a:r>
              <a:rPr lang="en-US" sz="1500" err="1"/>
              <a:t>WindSpeed</a:t>
            </a:r>
            <a:r>
              <a:rPr lang="en-US" sz="1500"/>
              <a:t> and more in </a:t>
            </a:r>
            <a:r>
              <a:rPr lang="en-IN" sz="1500"/>
              <a:t>columns .</a:t>
            </a:r>
          </a:p>
          <a:p>
            <a:pPr>
              <a:lnSpc>
                <a:spcPct val="110000"/>
              </a:lnSpc>
            </a:pPr>
            <a:r>
              <a:rPr lang="en-IN" sz="1500"/>
              <a:t>Every 10-minute interval data has been stored as Rows.</a:t>
            </a:r>
          </a:p>
          <a:p>
            <a:pPr>
              <a:lnSpc>
                <a:spcPct val="110000"/>
              </a:lnSpc>
            </a:pPr>
            <a:r>
              <a:rPr lang="en-IN" sz="1500"/>
              <a:t>It has 22 Columns and 118225 Rows.(</a:t>
            </a:r>
            <a:r>
              <a:rPr lang="en-US" sz="1500"/>
              <a:t>Two-and-half years data for a windmill)</a:t>
            </a:r>
          </a:p>
          <a:p>
            <a:pPr>
              <a:lnSpc>
                <a:spcPct val="110000"/>
              </a:lnSpc>
            </a:pPr>
            <a:endParaRPr lang="en-IN" sz="15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8C29E-C3C9-3419-B30B-D87519F4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78" r="31599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560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08158-5BFB-475E-AFFD-3119675BE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923A5-3EA5-4A1F-8FB1-6E9E4AC9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29852"/>
            <a:ext cx="6736976" cy="33281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50567E-9970-49B5-8036-68DF198A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414824" cy="6864873"/>
          </a:xfrm>
          <a:custGeom>
            <a:avLst/>
            <a:gdLst>
              <a:gd name="connsiteX0" fmla="*/ 0 w 3414824"/>
              <a:gd name="connsiteY0" fmla="*/ 3376141 h 6864873"/>
              <a:gd name="connsiteX1" fmla="*/ 3414824 w 3414824"/>
              <a:gd name="connsiteY1" fmla="*/ 3376141 h 6864873"/>
              <a:gd name="connsiteX2" fmla="*/ 0 w 3414824"/>
              <a:gd name="connsiteY2" fmla="*/ 6864873 h 6864873"/>
              <a:gd name="connsiteX3" fmla="*/ 2 w 3414824"/>
              <a:gd name="connsiteY3" fmla="*/ 0 h 6864873"/>
              <a:gd name="connsiteX4" fmla="*/ 3414824 w 3414824"/>
              <a:gd name="connsiteY4" fmla="*/ 0 h 6864873"/>
              <a:gd name="connsiteX5" fmla="*/ 3414824 w 3414824"/>
              <a:gd name="connsiteY5" fmla="*/ 3376140 h 6864873"/>
              <a:gd name="connsiteX6" fmla="*/ 2 w 3414824"/>
              <a:gd name="connsiteY6" fmla="*/ 3376140 h 68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4824" h="6864873">
                <a:moveTo>
                  <a:pt x="0" y="3376141"/>
                </a:moveTo>
                <a:lnTo>
                  <a:pt x="3414824" y="3376141"/>
                </a:lnTo>
                <a:cubicBezTo>
                  <a:pt x="3414824" y="5302914"/>
                  <a:pt x="1885955" y="6864873"/>
                  <a:pt x="0" y="6864873"/>
                </a:cubicBezTo>
                <a:close/>
                <a:moveTo>
                  <a:pt x="2" y="0"/>
                </a:moveTo>
                <a:lnTo>
                  <a:pt x="3414824" y="0"/>
                </a:lnTo>
                <a:lnTo>
                  <a:pt x="3414824" y="3376140"/>
                </a:lnTo>
                <a:lnTo>
                  <a:pt x="2" y="337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63344-D63E-4AD6-A024-17FF7E72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1597958"/>
            <a:ext cx="2401165" cy="2491904"/>
          </a:xfrm>
        </p:spPr>
        <p:txBody>
          <a:bodyPr anchor="t">
            <a:normAutofit/>
          </a:bodyPr>
          <a:lstStyle/>
          <a:p>
            <a:r>
              <a:rPr lang="en-IN" sz="2400" u="sng">
                <a:latin typeface="Calibri Light" panose="020F0302020204030204" pitchFamily="34" charset="0"/>
                <a:cs typeface="Calibri Light" panose="020F0302020204030204" pitchFamily="34" charset="0"/>
              </a:rPr>
              <a:t>Edit Dataset</a:t>
            </a:r>
            <a:endParaRPr lang="en-IN" sz="2400" u="sn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2F6D40-1969-431D-97A1-D6439AD9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823" y="-6876"/>
            <a:ext cx="8777176" cy="6871754"/>
          </a:xfrm>
          <a:custGeom>
            <a:avLst/>
            <a:gdLst>
              <a:gd name="connsiteX0" fmla="*/ 0 w 8777176"/>
              <a:gd name="connsiteY0" fmla="*/ 0 h 6871754"/>
              <a:gd name="connsiteX1" fmla="*/ 3414822 w 8777176"/>
              <a:gd name="connsiteY1" fmla="*/ 0 h 6871754"/>
              <a:gd name="connsiteX2" fmla="*/ 3414822 w 8777176"/>
              <a:gd name="connsiteY2" fmla="*/ 6875 h 6871754"/>
              <a:gd name="connsiteX3" fmla="*/ 8777176 w 8777176"/>
              <a:gd name="connsiteY3" fmla="*/ 6875 h 6871754"/>
              <a:gd name="connsiteX4" fmla="*/ 8777176 w 8777176"/>
              <a:gd name="connsiteY4" fmla="*/ 6871754 h 6871754"/>
              <a:gd name="connsiteX5" fmla="*/ 3251085 w 8777176"/>
              <a:gd name="connsiteY5" fmla="*/ 6871754 h 6871754"/>
              <a:gd name="connsiteX6" fmla="*/ 3251085 w 8777176"/>
              <a:gd name="connsiteY6" fmla="*/ 6860643 h 6871754"/>
              <a:gd name="connsiteX7" fmla="*/ 3239098 w 8777176"/>
              <a:gd name="connsiteY7" fmla="*/ 6860334 h 6871754"/>
              <a:gd name="connsiteX8" fmla="*/ 0 w 8777176"/>
              <a:gd name="connsiteY8" fmla="*/ 3376141 h 6871754"/>
              <a:gd name="connsiteX9" fmla="*/ 3251085 w 8777176"/>
              <a:gd name="connsiteY9" fmla="*/ 3376141 h 6871754"/>
              <a:gd name="connsiteX10" fmla="*/ 3251085 w 8777176"/>
              <a:gd name="connsiteY10" fmla="*/ 3376140 h 6871754"/>
              <a:gd name="connsiteX11" fmla="*/ 0 w 8777176"/>
              <a:gd name="connsiteY11" fmla="*/ 3376140 h 687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77176" h="6871754">
                <a:moveTo>
                  <a:pt x="0" y="0"/>
                </a:moveTo>
                <a:lnTo>
                  <a:pt x="3414822" y="0"/>
                </a:lnTo>
                <a:lnTo>
                  <a:pt x="3414822" y="6875"/>
                </a:lnTo>
                <a:lnTo>
                  <a:pt x="8777176" y="6875"/>
                </a:lnTo>
                <a:lnTo>
                  <a:pt x="8777176" y="6871754"/>
                </a:lnTo>
                <a:lnTo>
                  <a:pt x="3251085" y="6871754"/>
                </a:lnTo>
                <a:lnTo>
                  <a:pt x="3251085" y="6860643"/>
                </a:lnTo>
                <a:lnTo>
                  <a:pt x="3239098" y="6860334"/>
                </a:lnTo>
                <a:cubicBezTo>
                  <a:pt x="1434808" y="6766895"/>
                  <a:pt x="0" y="5242703"/>
                  <a:pt x="0" y="3376141"/>
                </a:cubicBezTo>
                <a:lnTo>
                  <a:pt x="3251085" y="3376141"/>
                </a:lnTo>
                <a:lnTo>
                  <a:pt x="3251085" y="3376140"/>
                </a:lnTo>
                <a:lnTo>
                  <a:pt x="0" y="3376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FE8B3E-BDE8-2400-83D3-4D53550F6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14940"/>
              </p:ext>
            </p:extLst>
          </p:nvPr>
        </p:nvGraphicFramePr>
        <p:xfrm>
          <a:off x="4908175" y="773206"/>
          <a:ext cx="6205913" cy="501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4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17EF-88C7-4269-B32C-55C80A20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>
                <a:latin typeface="Calibri Light" panose="020F0302020204030204" pitchFamily="34" charset="0"/>
                <a:cs typeface="Calibri Light" panose="020F0302020204030204" pitchFamily="34" charset="0"/>
              </a:rPr>
              <a:t>Splitting Dataset</a:t>
            </a:r>
            <a:endParaRPr lang="en-IN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A235-032D-4D32-BDBD-DD4AB030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We have to split the data set two parts Training dataset and Testing dataset</a:t>
            </a:r>
          </a:p>
          <a:p>
            <a:r>
              <a:rPr lang="en-IN"/>
              <a:t>Training dataset help our model to learn from data After Completing the model Testing dataset help to check our model on new data which is not their in train dataset .</a:t>
            </a:r>
          </a:p>
          <a:p>
            <a:r>
              <a:rPr lang="en-IN"/>
              <a:t>After that if the model gives us the less error then our model is ready.</a:t>
            </a:r>
          </a:p>
          <a:p>
            <a:endParaRPr lang="en-IN" dirty="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DA94BCF-986F-4A2B-9F43-8D67B12C2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35" y="4333245"/>
            <a:ext cx="6843353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4226-7D34-4305-9B5D-BFB7C29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Calibri Light" panose="020F0302020204030204" pitchFamily="34" charset="0"/>
                <a:cs typeface="Calibri Light" panose="020F0302020204030204" pitchFamily="34" charset="0"/>
              </a:rPr>
              <a:t>Train the Model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2CB8-9953-4C09-AA4D-69D6E30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We have to learn the model from the train dataset so we had made separate variable for the output column (Active Power) and give the remaining data to train .</a:t>
            </a:r>
          </a:p>
          <a:p>
            <a:r>
              <a:rPr lang="en-IN"/>
              <a:t>Later on after completing the model we have to check the model from Active Power.</a:t>
            </a:r>
          </a:p>
          <a:p>
            <a:endParaRPr lang="en-IN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19B6CC-E3EF-40EC-9EA7-7FB7EF38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9" y="4067221"/>
            <a:ext cx="9950103" cy="15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40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C5E882-D72D-496A-8ADF-047EC6B5E71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587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Calibri Light</vt:lpstr>
      <vt:lpstr>BlocksVTI</vt:lpstr>
      <vt:lpstr>FUZZY LOGIC CONTROL OF WIND ENERGY SYSTEM</vt:lpstr>
      <vt:lpstr>AIM </vt:lpstr>
      <vt:lpstr>PROGRAM FLOW</vt:lpstr>
      <vt:lpstr>LIBRARIES </vt:lpstr>
      <vt:lpstr>Datasets</vt:lpstr>
      <vt:lpstr>Turbine Data</vt:lpstr>
      <vt:lpstr>Edit Dataset</vt:lpstr>
      <vt:lpstr>Splitting Dataset</vt:lpstr>
      <vt:lpstr>Train the Model</vt:lpstr>
      <vt:lpstr>Selecting Model</vt:lpstr>
      <vt:lpstr>Testing the model</vt:lpstr>
      <vt:lpstr>Fuzzy Controller</vt:lpstr>
      <vt:lpstr>Desired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CONTROL OF WIND ENERGY SYSTEM</dc:title>
  <dc:creator>Markanda Meher</dc:creator>
  <cp:lastModifiedBy>Rohit Kumar</cp:lastModifiedBy>
  <cp:revision>5</cp:revision>
  <dcterms:created xsi:type="dcterms:W3CDTF">2021-12-08T04:29:26Z</dcterms:created>
  <dcterms:modified xsi:type="dcterms:W3CDTF">2024-09-14T16:35:40Z</dcterms:modified>
</cp:coreProperties>
</file>