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151107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11 AM – 12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7 PM – 8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June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7 PM – 8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Number 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Chain Organizations w.r.t. Total Performance Score as No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148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23</cp:revision>
  <dcterms:created xsi:type="dcterms:W3CDTF">2022-01-08T11:53:28Z</dcterms:created>
  <dcterms:modified xsi:type="dcterms:W3CDTF">2023-05-26T04:51:41Z</dcterms:modified>
</cp:coreProperties>
</file>