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jcMOy8Sw8spkA8eMFiGPJXrlV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0a56c98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0a56c9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0a56c9812_0_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30a56c9812_0_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30a56c9812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0a56c9812_0_4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30a56c9812_0_4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30a56c9812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0a56c9812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0a56c9812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30a56c9812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30a56c9812_0_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30a56c9812_0_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30a56c9812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0a56c9812_0_1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30a56c9812_0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30a56c9812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30a56c9812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30a56c9812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30a56c9812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30a56c9812_0_2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30a56c9812_0_2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30a56c9812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0a56c9812_0_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30a56c9812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0a56c9812_0_2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30a56c9812_0_2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30a56c9812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0a56c9812_0_3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30a56c9812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0a56c9812_0_3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30a56c9812_0_3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30a56c9812_0_3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30a56c9812_0_3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30a56c9812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0a56c9812_0_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30a56c9812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0a56c9812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30a56c9812_0_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30a56c9812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Bootcamp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: E-Commerce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Name: Olist Store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Name: Total 9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Type: CSV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Zip Folder Size: 45 MB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KPI’s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Weekday Vs Weekend (order_purchase_timestamp) Payment Statistics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Orders with review score 5 and payment type as credit card.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number of days taken for order_delivered_customer_date for pet_shop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price and payment values from customers of sao paulo city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shipping days (order_delivered_customer_date - order_purchase_timestamp) Vs review scores.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0a56c9812_0_0"/>
          <p:cNvSpPr txBox="1"/>
          <p:nvPr>
            <p:ph idx="1" type="body"/>
          </p:nvPr>
        </p:nvSpPr>
        <p:spPr>
          <a:xfrm>
            <a:off x="0" y="97400"/>
            <a:ext cx="12192000" cy="6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2022-01-08T11:53:28Z</dcterms:created>
  <dc:creator>Shubham Kabre</dc:creator>
</cp:coreProperties>
</file>