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2982" y="-1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49C4F2-FA2D-45E9-9AE5-E7B84226FACC}" type="datetimeFigureOut">
              <a:rPr lang="en-US" smtClean="0"/>
              <a:t>09/12/2016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19F15E-2CA5-42F1-BBF7-6126493C7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3040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9F15E-2CA5-42F1-BBF7-6126493C737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232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7C7F0-F90D-4AF3-B671-DECF7342ABD9}" type="datetimeFigureOut">
              <a:rPr lang="en-US" smtClean="0"/>
              <a:t>09/12/2016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79700-4164-48C0-A8E4-4A6441841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367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7C7F0-F90D-4AF3-B671-DECF7342ABD9}" type="datetimeFigureOut">
              <a:rPr lang="en-US" smtClean="0"/>
              <a:t>09/12/2016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79700-4164-48C0-A8E4-4A6441841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802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7C7F0-F90D-4AF3-B671-DECF7342ABD9}" type="datetimeFigureOut">
              <a:rPr lang="en-US" smtClean="0"/>
              <a:t>09/12/2016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79700-4164-48C0-A8E4-4A6441841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149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7C7F0-F90D-4AF3-B671-DECF7342ABD9}" type="datetimeFigureOut">
              <a:rPr lang="en-US" smtClean="0"/>
              <a:t>09/12/2016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79700-4164-48C0-A8E4-4A6441841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621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7C7F0-F90D-4AF3-B671-DECF7342ABD9}" type="datetimeFigureOut">
              <a:rPr lang="en-US" smtClean="0"/>
              <a:t>09/12/2016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79700-4164-48C0-A8E4-4A6441841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270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7C7F0-F90D-4AF3-B671-DECF7342ABD9}" type="datetimeFigureOut">
              <a:rPr lang="en-US" smtClean="0"/>
              <a:t>09/12/2016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79700-4164-48C0-A8E4-4A6441841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232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7C7F0-F90D-4AF3-B671-DECF7342ABD9}" type="datetimeFigureOut">
              <a:rPr lang="en-US" smtClean="0"/>
              <a:t>09/12/2016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79700-4164-48C0-A8E4-4A6441841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931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7C7F0-F90D-4AF3-B671-DECF7342ABD9}" type="datetimeFigureOut">
              <a:rPr lang="en-US" smtClean="0"/>
              <a:t>09/12/2016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79700-4164-48C0-A8E4-4A6441841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750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7C7F0-F90D-4AF3-B671-DECF7342ABD9}" type="datetimeFigureOut">
              <a:rPr lang="en-US" smtClean="0"/>
              <a:t>09/12/2016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79700-4164-48C0-A8E4-4A6441841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035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7C7F0-F90D-4AF3-B671-DECF7342ABD9}" type="datetimeFigureOut">
              <a:rPr lang="en-US" smtClean="0"/>
              <a:t>09/12/2016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79700-4164-48C0-A8E4-4A6441841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648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7C7F0-F90D-4AF3-B671-DECF7342ABD9}" type="datetimeFigureOut">
              <a:rPr lang="en-US" smtClean="0"/>
              <a:t>09/12/2016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79700-4164-48C0-A8E4-4A6441841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052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47C7F0-F90D-4AF3-B671-DECF7342ABD9}" type="datetimeFigureOut">
              <a:rPr lang="en-US" smtClean="0"/>
              <a:t>09/12/2016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79700-4164-48C0-A8E4-4A6441841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972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dev\trackamon\wall photo builder\demo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006"/>
          <a:stretch/>
        </p:blipFill>
        <p:spPr bwMode="auto">
          <a:xfrm>
            <a:off x="-3276600" y="7696200"/>
            <a:ext cx="14630400" cy="4315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dev\trackamon\wall photo builder\Sightings with Phon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43527" y="8001000"/>
            <a:ext cx="32004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dev\trackamon\wall photo builder\Switch with Phon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0" y="8001000"/>
            <a:ext cx="32004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dev\trackamon\wall photo builder\Track with Phone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8811413"/>
            <a:ext cx="32004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dev\trackamon\wall photo builder\trackemall-text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7696200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dev\trackamon\wall photo builder\Narrowed with Phone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9686" y="8001000"/>
            <a:ext cx="32004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dev\trackamon\wall photo builder\Found with Phone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8001000"/>
            <a:ext cx="32004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-3309257" y="11230402"/>
            <a:ext cx="65096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 wild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Gengar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appeared in the Sightings! Let’s use </a:t>
            </a:r>
          </a:p>
          <a:p>
            <a:pPr algn="ctr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Track '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All to find him!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876800" y="11201400"/>
            <a:ext cx="6477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Record Sighting and Disappeared points, the green area is where the wild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Gengar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will be.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9095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35</Words>
  <Application>Microsoft Office PowerPoint</Application>
  <PresentationFormat>On-screen Show (4:3)</PresentationFormat>
  <Paragraphs>4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Principal Financial 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Adamowski, Billy</dc:creator>
  <cp:lastModifiedBy>Adamowski, Billy</cp:lastModifiedBy>
  <cp:revision>3</cp:revision>
  <dcterms:created xsi:type="dcterms:W3CDTF">2016-09-12T17:20:05Z</dcterms:created>
  <dcterms:modified xsi:type="dcterms:W3CDTF">2016-09-12T17:43:39Z</dcterms:modified>
</cp:coreProperties>
</file>