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530860" y="880745"/>
            <a:ext cx="11124000" cy="5893872"/>
            <a:chOff x="1178" y="1045"/>
            <a:chExt cx="16441" cy="8711"/>
          </a:xfrm>
        </p:grpSpPr>
        <p:sp>
          <p:nvSpPr>
            <p:cNvPr id="3073" name="四角形 2060"/>
            <p:cNvSpPr/>
            <p:nvPr/>
          </p:nvSpPr>
          <p:spPr>
            <a:xfrm>
              <a:off x="7802" y="1045"/>
              <a:ext cx="1991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トップ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74" name="四角形 2"/>
            <p:cNvSpPr/>
            <p:nvPr/>
          </p:nvSpPr>
          <p:spPr>
            <a:xfrm>
              <a:off x="14203" y="6720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購入・支払い履歴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75" name="四角形 3"/>
            <p:cNvSpPr/>
            <p:nvPr/>
          </p:nvSpPr>
          <p:spPr>
            <a:xfrm>
              <a:off x="14203" y="5713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カード情報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76" name="四角形 5"/>
            <p:cNvSpPr/>
            <p:nvPr/>
          </p:nvSpPr>
          <p:spPr>
            <a:xfrm>
              <a:off x="14489" y="3568"/>
              <a:ext cx="2283" cy="67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クレジットカード発行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新規申し込みページ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77" name="四角形 6"/>
            <p:cNvSpPr/>
            <p:nvPr/>
          </p:nvSpPr>
          <p:spPr>
            <a:xfrm>
              <a:off x="12497" y="2433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ユーザートップ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78" name="四角形 7"/>
            <p:cNvSpPr/>
            <p:nvPr/>
          </p:nvSpPr>
          <p:spPr>
            <a:xfrm>
              <a:off x="9649" y="3693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法人会員情報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79" name="四角形 8"/>
            <p:cNvSpPr/>
            <p:nvPr/>
          </p:nvSpPr>
          <p:spPr>
            <a:xfrm>
              <a:off x="9649" y="5715"/>
              <a:ext cx="2676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問い合わせ内容確認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80" name="四角形 10"/>
            <p:cNvSpPr/>
            <p:nvPr/>
          </p:nvSpPr>
          <p:spPr>
            <a:xfrm>
              <a:off x="9649" y="4703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ユーザー会員情報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81" name="四角形 9"/>
            <p:cNvSpPr/>
            <p:nvPr/>
          </p:nvSpPr>
          <p:spPr>
            <a:xfrm>
              <a:off x="7802" y="2433"/>
              <a:ext cx="1991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管理人トップ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82" name="四角形 12"/>
            <p:cNvSpPr/>
            <p:nvPr/>
          </p:nvSpPr>
          <p:spPr>
            <a:xfrm>
              <a:off x="3106" y="2433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法人トップ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83" name="四角形 14"/>
            <p:cNvSpPr/>
            <p:nvPr/>
          </p:nvSpPr>
          <p:spPr>
            <a:xfrm>
              <a:off x="4812" y="4675"/>
              <a:ext cx="1992" cy="10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法人メイン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900">
                  <a:latin typeface="Arial" pitchFamily="34" charset="0"/>
                  <a:ea typeface="ＭＳ Ｐゴシック" pitchFamily="50" charset="-128"/>
                </a:rPr>
                <a:t>クレジットカード</a:t>
              </a:r>
              <a:endParaRPr lang="ja-JP" altLang="en-US" sz="900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900">
                  <a:latin typeface="Arial" pitchFamily="34" charset="0"/>
                  <a:ea typeface="ＭＳ Ｐゴシック" pitchFamily="50" charset="-128"/>
                </a:rPr>
                <a:t>登録者利用情報</a:t>
              </a:r>
              <a:endParaRPr lang="ja-JP" altLang="en-US" sz="9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84" name="四角形 15"/>
            <p:cNvSpPr/>
            <p:nvPr/>
          </p:nvSpPr>
          <p:spPr>
            <a:xfrm>
              <a:off x="4812" y="3696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加盟店申し込み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cxnSp>
          <p:nvCxnSpPr>
            <p:cNvPr id="17" name="カギ線コネクタ 16"/>
            <p:cNvCxnSpPr>
              <a:stCxn id="3073" idx="2"/>
              <a:endCxn id="3082" idx="0"/>
            </p:cNvCxnSpPr>
            <p:nvPr/>
          </p:nvCxnSpPr>
          <p:spPr>
            <a:xfrm rot="5400000">
              <a:off x="5867" y="-358"/>
              <a:ext cx="882" cy="4698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>
              <a:endCxn id="3077" idx="0"/>
            </p:cNvCxnSpPr>
            <p:nvPr/>
          </p:nvCxnSpPr>
          <p:spPr>
            <a:xfrm>
              <a:off x="8658" y="1996"/>
              <a:ext cx="4692" cy="437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endCxn id="3081" idx="0"/>
            </p:cNvCxnSpPr>
            <p:nvPr/>
          </p:nvCxnSpPr>
          <p:spPr>
            <a:xfrm>
              <a:off x="8658" y="1930"/>
              <a:ext cx="0" cy="5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endCxn id="3109" idx="1"/>
            </p:cNvCxnSpPr>
            <p:nvPr/>
          </p:nvCxnSpPr>
          <p:spPr>
            <a:xfrm rot="5400000" flipV="1">
              <a:off x="3043" y="3433"/>
              <a:ext cx="2270" cy="128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カギ線コネクタ 22"/>
            <p:cNvCxnSpPr>
              <a:stCxn id="3081" idx="2"/>
              <a:endCxn id="3079" idx="1"/>
            </p:cNvCxnSpPr>
            <p:nvPr/>
          </p:nvCxnSpPr>
          <p:spPr>
            <a:xfrm rot="5400000" flipV="1">
              <a:off x="7569" y="4029"/>
              <a:ext cx="3030" cy="851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3077" idx="2"/>
              <a:endCxn id="3074" idx="1"/>
            </p:cNvCxnSpPr>
            <p:nvPr/>
          </p:nvCxnSpPr>
          <p:spPr>
            <a:xfrm rot="5400000" flipV="1">
              <a:off x="11687" y="4601"/>
              <a:ext cx="4037" cy="71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>
              <a:stCxn id="3082" idx="2"/>
              <a:endCxn id="3084" idx="1"/>
            </p:cNvCxnSpPr>
            <p:nvPr/>
          </p:nvCxnSpPr>
          <p:spPr>
            <a:xfrm rot="5400000" flipV="1">
              <a:off x="3809" y="3089"/>
              <a:ext cx="1010" cy="709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カギ線コネクタ 25"/>
            <p:cNvCxnSpPr>
              <a:stCxn id="3081" idx="2"/>
              <a:endCxn id="3078" idx="1"/>
            </p:cNvCxnSpPr>
            <p:nvPr/>
          </p:nvCxnSpPr>
          <p:spPr>
            <a:xfrm rot="5400000" flipV="1">
              <a:off x="8578" y="3019"/>
              <a:ext cx="1010" cy="851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>
              <a:stCxn id="3081" idx="2"/>
              <a:endCxn id="3080" idx="1"/>
            </p:cNvCxnSpPr>
            <p:nvPr/>
          </p:nvCxnSpPr>
          <p:spPr>
            <a:xfrm rot="5400000" flipV="1">
              <a:off x="8073" y="3524"/>
              <a:ext cx="2020" cy="851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カギ線コネクタ 30"/>
            <p:cNvCxnSpPr/>
            <p:nvPr/>
          </p:nvCxnSpPr>
          <p:spPr>
            <a:xfrm rot="5400000" flipV="1">
              <a:off x="13648" y="3067"/>
              <a:ext cx="968" cy="71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カギ線コネクタ 31"/>
            <p:cNvCxnSpPr>
              <a:stCxn id="3077" idx="2"/>
              <a:endCxn id="3075" idx="1"/>
            </p:cNvCxnSpPr>
            <p:nvPr/>
          </p:nvCxnSpPr>
          <p:spPr>
            <a:xfrm rot="5400000" flipV="1">
              <a:off x="12193" y="4096"/>
              <a:ext cx="3027" cy="71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6" name="テキストボックス 42"/>
            <p:cNvSpPr txBox="1"/>
            <p:nvPr/>
          </p:nvSpPr>
          <p:spPr>
            <a:xfrm>
              <a:off x="2577" y="7258"/>
              <a:ext cx="6539" cy="4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1200">
                  <a:latin typeface="Arial" pitchFamily="34" charset="0"/>
                  <a:ea typeface="ＭＳ Ｐゴシック" pitchFamily="50" charset="-128"/>
                </a:rPr>
                <a:t>ヘッダー　</a:t>
              </a:r>
              <a:endParaRPr lang="ja-JP" altLang="en-US" sz="12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97" name="テキストボックス 44"/>
            <p:cNvSpPr txBox="1"/>
            <p:nvPr/>
          </p:nvSpPr>
          <p:spPr>
            <a:xfrm>
              <a:off x="10163" y="7239"/>
              <a:ext cx="2710" cy="4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1200">
                  <a:latin typeface="Arial" pitchFamily="34" charset="0"/>
                  <a:ea typeface="ＭＳ Ｐゴシック" pitchFamily="50" charset="-128"/>
                </a:rPr>
                <a:t>フッター</a:t>
              </a:r>
              <a:endParaRPr lang="ja-JP" altLang="en-US" sz="12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98" name="四角形 45"/>
            <p:cNvSpPr/>
            <p:nvPr/>
          </p:nvSpPr>
          <p:spPr>
            <a:xfrm>
              <a:off x="14209" y="6722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購入・支払い履歴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099" name="四角形 46"/>
            <p:cNvSpPr/>
            <p:nvPr/>
          </p:nvSpPr>
          <p:spPr>
            <a:xfrm>
              <a:off x="9653" y="3696"/>
              <a:ext cx="1991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法人会員情報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0" name="四角形 47"/>
            <p:cNvSpPr/>
            <p:nvPr/>
          </p:nvSpPr>
          <p:spPr>
            <a:xfrm>
              <a:off x="9653" y="5715"/>
              <a:ext cx="2675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問い合わせ内容確認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1" name="四角形 48"/>
            <p:cNvSpPr/>
            <p:nvPr/>
          </p:nvSpPr>
          <p:spPr>
            <a:xfrm>
              <a:off x="9653" y="4706"/>
              <a:ext cx="1991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ユーザー会員情報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2" name="四角形 49"/>
            <p:cNvSpPr/>
            <p:nvPr/>
          </p:nvSpPr>
          <p:spPr>
            <a:xfrm>
              <a:off x="4816" y="4675"/>
              <a:ext cx="1991" cy="10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法人メイン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900">
                  <a:latin typeface="Arial" pitchFamily="34" charset="0"/>
                  <a:ea typeface="ＭＳ Ｐゴシック" pitchFamily="50" charset="-128"/>
                </a:rPr>
                <a:t>クレジットカード</a:t>
              </a:r>
              <a:endParaRPr lang="ja-JP" altLang="en-US" sz="900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900">
                  <a:latin typeface="Arial" pitchFamily="34" charset="0"/>
                  <a:ea typeface="ＭＳ Ｐゴシック" pitchFamily="50" charset="-128"/>
                </a:rPr>
                <a:t>登録者利用情報</a:t>
              </a:r>
              <a:endParaRPr lang="ja-JP" altLang="en-US" sz="9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3" name="四角形 50"/>
            <p:cNvSpPr/>
            <p:nvPr/>
          </p:nvSpPr>
          <p:spPr>
            <a:xfrm>
              <a:off x="4816" y="3696"/>
              <a:ext cx="1991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加盟店申し込み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4" name="四角形 51"/>
            <p:cNvSpPr/>
            <p:nvPr/>
          </p:nvSpPr>
          <p:spPr>
            <a:xfrm>
              <a:off x="14209" y="5713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カード情報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5" name="四角形 52"/>
            <p:cNvSpPr/>
            <p:nvPr/>
          </p:nvSpPr>
          <p:spPr>
            <a:xfrm>
              <a:off x="14213" y="6722"/>
              <a:ext cx="1991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購入・支払い履歴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6" name="四角形 53"/>
            <p:cNvSpPr/>
            <p:nvPr/>
          </p:nvSpPr>
          <p:spPr>
            <a:xfrm>
              <a:off x="9655" y="3696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法人会員情報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7" name="四角形 54"/>
            <p:cNvSpPr/>
            <p:nvPr/>
          </p:nvSpPr>
          <p:spPr>
            <a:xfrm>
              <a:off x="9655" y="5715"/>
              <a:ext cx="2678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問い合わせ内容確認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8" name="四角形 55"/>
            <p:cNvSpPr/>
            <p:nvPr/>
          </p:nvSpPr>
          <p:spPr>
            <a:xfrm>
              <a:off x="9655" y="4706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ユーザー会員情報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09" name="四角形 56"/>
            <p:cNvSpPr/>
            <p:nvPr/>
          </p:nvSpPr>
          <p:spPr>
            <a:xfrm>
              <a:off x="4819" y="4675"/>
              <a:ext cx="1992" cy="10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法人メイン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900">
                  <a:latin typeface="Arial" pitchFamily="34" charset="0"/>
                  <a:ea typeface="ＭＳ Ｐゴシック" pitchFamily="50" charset="-128"/>
                </a:rPr>
                <a:t>クレジットカード</a:t>
              </a:r>
              <a:endParaRPr lang="ja-JP" altLang="en-US" sz="900">
                <a:latin typeface="Arial" pitchFamily="34" charset="0"/>
                <a:ea typeface="ＭＳ Ｐゴシック" pitchFamily="50" charset="-128"/>
              </a:endParaRPr>
            </a:p>
            <a:p>
              <a:pPr lvl="0" algn="ctr"/>
              <a:r>
                <a:rPr lang="ja-JP" altLang="en-US" sz="900">
                  <a:latin typeface="Arial" pitchFamily="34" charset="0"/>
                  <a:ea typeface="ＭＳ Ｐゴシック" pitchFamily="50" charset="-128"/>
                </a:rPr>
                <a:t>登録者利用情報</a:t>
              </a:r>
              <a:endParaRPr lang="ja-JP" altLang="en-US" sz="9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10" name="四角形 57"/>
            <p:cNvSpPr/>
            <p:nvPr/>
          </p:nvSpPr>
          <p:spPr>
            <a:xfrm>
              <a:off x="4819" y="3696"/>
              <a:ext cx="1992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加盟店申し込み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5" name="四角形 4"/>
            <p:cNvSpPr/>
            <p:nvPr/>
          </p:nvSpPr>
          <p:spPr>
            <a:xfrm>
              <a:off x="12359" y="4703"/>
              <a:ext cx="2277" cy="5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fontAlgn="base"/>
              <a:r>
                <a:rPr lang="ja-JP" altLang="en-US" sz="1000" b="1" strike="noStrike" noProof="1">
                  <a:latin typeface="Arial" pitchFamily="34" charset="0"/>
                  <a:ea typeface="ＭＳ Ｐゴシック" pitchFamily="50" charset="-128"/>
                  <a:cs typeface="+mn-ea"/>
                </a:rPr>
                <a:t>ユーザーメイン</a:t>
              </a:r>
              <a:endParaRPr lang="ja-JP" altLang="en-US" sz="1000" b="1" strike="noStrike" noProof="1">
                <a:latin typeface="Arial" pitchFamily="34" charset="0"/>
                <a:ea typeface="ＭＳ Ｐゴシック" pitchFamily="50" charset="-128"/>
                <a:cs typeface="+mn-ea"/>
              </a:endParaRPr>
            </a:p>
          </p:txBody>
        </p:sp>
        <p:sp>
          <p:nvSpPr>
            <p:cNvPr id="3112" name="テキストボックス 59"/>
            <p:cNvSpPr txBox="1"/>
            <p:nvPr/>
          </p:nvSpPr>
          <p:spPr>
            <a:xfrm>
              <a:off x="6372" y="8908"/>
              <a:ext cx="2609" cy="8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ログインボタン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モーダル表示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遷移先・・・トップ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13" name="テキストボックス 62"/>
            <p:cNvSpPr txBox="1"/>
            <p:nvPr/>
          </p:nvSpPr>
          <p:spPr>
            <a:xfrm>
              <a:off x="3279" y="8908"/>
              <a:ext cx="3986" cy="84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退会ボタン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  <a:sym typeface="Arial" charset="0"/>
                </a:rPr>
                <a:t>モーダル表示</a:t>
              </a:r>
              <a:endParaRPr lang="ja-JP" altLang="en-US" sz="1000">
                <a:latin typeface="Arial" pitchFamily="34" charset="0"/>
                <a:ea typeface="ＭＳ Ｐゴシック" pitchFamily="50" charset="-128"/>
                <a:sym typeface="Arial" charset="0"/>
              </a:endParaRPr>
            </a:p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遷移先なし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14" name="テキストボックス 70"/>
            <p:cNvSpPr txBox="1"/>
            <p:nvPr/>
          </p:nvSpPr>
          <p:spPr>
            <a:xfrm>
              <a:off x="14363" y="8931"/>
              <a:ext cx="3256" cy="6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問い合わせボタン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  <a:p>
              <a:pPr lvl="0"/>
              <a:r>
                <a:rPr lang="ja-JP" altLang="en-US" sz="1000">
                  <a:latin typeface="Arial" pitchFamily="34" charset="0"/>
                  <a:ea typeface="ＭＳ Ｐゴシック" pitchFamily="50" charset="-128"/>
                </a:rPr>
                <a:t>遷移先・・・問い合わせ</a:t>
              </a:r>
              <a:endParaRPr lang="ja-JP" altLang="en-US" sz="10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15" name="テキストボックス 78"/>
            <p:cNvSpPr txBox="1"/>
            <p:nvPr/>
          </p:nvSpPr>
          <p:spPr>
            <a:xfrm>
              <a:off x="14351" y="2683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16" name="テキストボックス 79"/>
            <p:cNvSpPr txBox="1"/>
            <p:nvPr/>
          </p:nvSpPr>
          <p:spPr>
            <a:xfrm>
              <a:off x="4960" y="2683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17" name="テキストボックス 81"/>
            <p:cNvSpPr txBox="1"/>
            <p:nvPr/>
          </p:nvSpPr>
          <p:spPr>
            <a:xfrm>
              <a:off x="9649" y="1295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4" name="角丸四角形 83"/>
            <p:cNvSpPr/>
            <p:nvPr/>
          </p:nvSpPr>
          <p:spPr>
            <a:xfrm>
              <a:off x="10148" y="7625"/>
              <a:ext cx="6678" cy="556"/>
            </a:xfrm>
            <a:prstGeom prst="round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trike="noStrike" noProof="1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10144" y="8280"/>
              <a:ext cx="6674" cy="556"/>
            </a:xfrm>
            <a:prstGeom prst="round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trike="noStrike" noProof="1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2539" y="8274"/>
              <a:ext cx="6678" cy="556"/>
            </a:xfrm>
            <a:prstGeom prst="round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trike="noStrike" noProof="1"/>
            </a:p>
          </p:txBody>
        </p:sp>
        <p:sp>
          <p:nvSpPr>
            <p:cNvPr id="3121" name="八角形 37"/>
            <p:cNvSpPr/>
            <p:nvPr/>
          </p:nvSpPr>
          <p:spPr>
            <a:xfrm>
              <a:off x="14351" y="8307"/>
              <a:ext cx="1991" cy="50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問い合わせ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22" name="テキストボックス 92"/>
            <p:cNvSpPr txBox="1"/>
            <p:nvPr/>
          </p:nvSpPr>
          <p:spPr>
            <a:xfrm>
              <a:off x="9636" y="8365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23" name="テキストボックス 93"/>
            <p:cNvSpPr txBox="1"/>
            <p:nvPr/>
          </p:nvSpPr>
          <p:spPr>
            <a:xfrm>
              <a:off x="9655" y="7720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☆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24" name="テキストボックス 94"/>
            <p:cNvSpPr txBox="1"/>
            <p:nvPr/>
          </p:nvSpPr>
          <p:spPr>
            <a:xfrm>
              <a:off x="1559" y="8252"/>
              <a:ext cx="963" cy="5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r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●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  <a:p>
              <a:pPr lvl="0" algn="r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法人用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25" name="八角形 96"/>
            <p:cNvSpPr/>
            <p:nvPr/>
          </p:nvSpPr>
          <p:spPr>
            <a:xfrm>
              <a:off x="3326" y="8357"/>
              <a:ext cx="1992" cy="36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退会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8" name="角丸四角形 97"/>
            <p:cNvSpPr/>
            <p:nvPr/>
          </p:nvSpPr>
          <p:spPr>
            <a:xfrm>
              <a:off x="2542" y="7625"/>
              <a:ext cx="6674" cy="556"/>
            </a:xfrm>
            <a:prstGeom prst="round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trike="noStrike" noProof="1"/>
            </a:p>
          </p:txBody>
        </p:sp>
        <p:sp>
          <p:nvSpPr>
            <p:cNvPr id="3127" name="八角形 98"/>
            <p:cNvSpPr/>
            <p:nvPr/>
          </p:nvSpPr>
          <p:spPr>
            <a:xfrm>
              <a:off x="6460" y="7712"/>
              <a:ext cx="1991" cy="367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ログアウト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28" name="八角形 100"/>
            <p:cNvSpPr/>
            <p:nvPr/>
          </p:nvSpPr>
          <p:spPr>
            <a:xfrm>
              <a:off x="3330" y="7712"/>
              <a:ext cx="1991" cy="367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退会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29" name="テキストボックス 101"/>
            <p:cNvSpPr txBox="1"/>
            <p:nvPr/>
          </p:nvSpPr>
          <p:spPr>
            <a:xfrm>
              <a:off x="1178" y="7595"/>
              <a:ext cx="1342" cy="5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 algn="r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○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  <a:p>
              <a:pPr lvl="0" algn="r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ユーザー用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0" name="テキストボックス 102"/>
            <p:cNvSpPr txBox="1"/>
            <p:nvPr/>
          </p:nvSpPr>
          <p:spPr>
            <a:xfrm>
              <a:off x="6669" y="5207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●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1" name="テキストボックス 104"/>
            <p:cNvSpPr txBox="1"/>
            <p:nvPr/>
          </p:nvSpPr>
          <p:spPr>
            <a:xfrm>
              <a:off x="14485" y="4949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○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2" name="テキストボックス 106"/>
            <p:cNvSpPr txBox="1"/>
            <p:nvPr/>
          </p:nvSpPr>
          <p:spPr>
            <a:xfrm>
              <a:off x="16191" y="5702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○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3" name="テキストボックス 107"/>
            <p:cNvSpPr txBox="1"/>
            <p:nvPr/>
          </p:nvSpPr>
          <p:spPr>
            <a:xfrm>
              <a:off x="16160" y="6678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○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4" name="テキストボックス 108"/>
            <p:cNvSpPr txBox="1"/>
            <p:nvPr/>
          </p:nvSpPr>
          <p:spPr>
            <a:xfrm>
              <a:off x="12214" y="5966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☆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5" name="テキストボックス 109"/>
            <p:cNvSpPr txBox="1"/>
            <p:nvPr/>
          </p:nvSpPr>
          <p:spPr>
            <a:xfrm>
              <a:off x="11616" y="4931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☆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6" name="テキストボックス 110"/>
            <p:cNvSpPr txBox="1"/>
            <p:nvPr/>
          </p:nvSpPr>
          <p:spPr>
            <a:xfrm>
              <a:off x="11585" y="3896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☆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7" name="テキストボックス 111"/>
            <p:cNvSpPr txBox="1"/>
            <p:nvPr/>
          </p:nvSpPr>
          <p:spPr>
            <a:xfrm>
              <a:off x="9740" y="2638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☆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8" name="テキストボックス 112"/>
            <p:cNvSpPr txBox="1"/>
            <p:nvPr/>
          </p:nvSpPr>
          <p:spPr>
            <a:xfrm>
              <a:off x="16728" y="3913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39" name="テキストボックス 113"/>
            <p:cNvSpPr txBox="1"/>
            <p:nvPr/>
          </p:nvSpPr>
          <p:spPr>
            <a:xfrm>
              <a:off x="14493" y="5083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40" name="テキストボックス 114"/>
            <p:cNvSpPr txBox="1"/>
            <p:nvPr/>
          </p:nvSpPr>
          <p:spPr>
            <a:xfrm>
              <a:off x="16189" y="5882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41" name="テキストボックス 115"/>
            <p:cNvSpPr txBox="1"/>
            <p:nvPr/>
          </p:nvSpPr>
          <p:spPr>
            <a:xfrm>
              <a:off x="16157" y="6861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42" name="テキストボックス 116"/>
            <p:cNvSpPr txBox="1"/>
            <p:nvPr/>
          </p:nvSpPr>
          <p:spPr>
            <a:xfrm>
              <a:off x="6657" y="3968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43" name="テキストボックス 118"/>
            <p:cNvSpPr txBox="1"/>
            <p:nvPr/>
          </p:nvSpPr>
          <p:spPr>
            <a:xfrm>
              <a:off x="6644" y="5448"/>
              <a:ext cx="562" cy="3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ja-JP" altLang="en-US" sz="800">
                  <a:latin typeface="Arial" pitchFamily="34" charset="0"/>
                  <a:ea typeface="ＭＳ Ｐゴシック" pitchFamily="50" charset="-128"/>
                </a:rPr>
                <a:t>★</a:t>
              </a:r>
              <a:endParaRPr lang="ja-JP" altLang="en-US" sz="80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44" name="八角形 120"/>
            <p:cNvSpPr/>
            <p:nvPr/>
          </p:nvSpPr>
          <p:spPr>
            <a:xfrm>
              <a:off x="6456" y="8360"/>
              <a:ext cx="1992" cy="37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ja-JP" altLang="en-US" sz="1000" b="1">
                  <a:latin typeface="Arial" pitchFamily="34" charset="0"/>
                  <a:ea typeface="ＭＳ Ｐゴシック" pitchFamily="50" charset="-128"/>
                </a:rPr>
                <a:t>ログアウト</a:t>
              </a:r>
              <a:endParaRPr lang="ja-JP" altLang="en-US" sz="1000" b="1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3145" name="テキストボックス 121"/>
            <p:cNvSpPr txBox="1"/>
            <p:nvPr/>
          </p:nvSpPr>
          <p:spPr>
            <a:xfrm>
              <a:off x="11160" y="7575"/>
              <a:ext cx="4755" cy="5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en-US" altLang="ja-JP">
                  <a:latin typeface="ＭＳ 明朝" charset="-128"/>
                  <a:ea typeface="ＭＳ 明朝" charset="-128"/>
                </a:rPr>
                <a:t>※</a:t>
              </a:r>
              <a:r>
                <a:rPr lang="ja-JP" altLang="en-US">
                  <a:latin typeface="ＭＳ 明朝" charset="-128"/>
                  <a:ea typeface="ＭＳ 明朝" charset="-128"/>
                </a:rPr>
                <a:t>無地・機能なし</a:t>
              </a:r>
              <a:r>
                <a:rPr lang="en-US" altLang="ja-JP">
                  <a:latin typeface="ＭＳ 明朝" charset="-128"/>
                  <a:ea typeface="ＭＳ 明朝" charset="-128"/>
                  <a:sym typeface="Arial" charset="0"/>
                </a:rPr>
                <a:t>※</a:t>
              </a:r>
              <a:endParaRPr lang="ja-JP" altLang="en-US">
                <a:latin typeface="ＭＳ 明朝" charset="-128"/>
                <a:ea typeface="ＭＳ 明朝" charset="-128"/>
              </a:endParaRPr>
            </a:p>
          </p:txBody>
        </p:sp>
        <p:cxnSp>
          <p:nvCxnSpPr>
            <p:cNvPr id="3" name="カギ線コネクタ 2"/>
            <p:cNvCxnSpPr>
              <a:stCxn id="3076" idx="2"/>
            </p:cNvCxnSpPr>
            <p:nvPr/>
          </p:nvCxnSpPr>
          <p:spPr>
            <a:xfrm rot="5400000">
              <a:off x="14776" y="4102"/>
              <a:ext cx="712" cy="996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/>
            <p:cNvCxnSpPr>
              <a:stCxn id="3110" idx="2"/>
              <a:endCxn id="3109" idx="0"/>
            </p:cNvCxnSpPr>
            <p:nvPr/>
          </p:nvCxnSpPr>
          <p:spPr>
            <a:xfrm>
              <a:off x="5815" y="4202"/>
              <a:ext cx="0" cy="47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テキストボックス 6"/>
          <p:cNvSpPr txBox="1"/>
          <p:nvPr/>
        </p:nvSpPr>
        <p:spPr>
          <a:xfrm>
            <a:off x="906780" y="3409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visa </a:t>
            </a:r>
            <a:r>
              <a:rPr lang="ja-JP" altLang="en-US" sz="2400"/>
              <a:t>画面遷移図</a:t>
            </a:r>
            <a:endParaRPr lang="ja-JP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Kingsoft Office WPP</Application>
  <PresentationFormat>宽屏</PresentationFormat>
  <Paragraphs>132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</cp:revision>
  <dcterms:created xsi:type="dcterms:W3CDTF">2016-06-16T04:08:00Z</dcterms:created>
  <dcterms:modified xsi:type="dcterms:W3CDTF">2016-06-16T04:35:27Z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