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6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5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EF2D7-A99A-4AC5-BC01-384F23EAC7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2016/9/17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Cosmos </a:t>
            </a:r>
            <a:r>
              <a:rPr lang="ja-JP" altLang="en-US" sz="2400"/>
              <a:t>画面遷移図</a:t>
            </a:r>
          </a:p>
        </p:txBody>
      </p:sp>
      <p:sp>
        <p:nvSpPr>
          <p:cNvPr id="39" name="四角形 2060"/>
          <p:cNvSpPr/>
          <p:nvPr/>
        </p:nvSpPr>
        <p:spPr>
          <a:xfrm>
            <a:off x="3918585" y="89725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メイン</a:t>
            </a:r>
          </a:p>
        </p:txBody>
      </p:sp>
      <p:sp>
        <p:nvSpPr>
          <p:cNvPr id="42" name="四角形 2060"/>
          <p:cNvSpPr/>
          <p:nvPr/>
        </p:nvSpPr>
        <p:spPr>
          <a:xfrm>
            <a:off x="7534275" y="421068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12.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決裁手続き</a:t>
            </a:r>
          </a:p>
        </p:txBody>
      </p:sp>
      <p:sp>
        <p:nvSpPr>
          <p:cNvPr id="45" name="四角形 2060"/>
          <p:cNvSpPr/>
          <p:nvPr/>
        </p:nvSpPr>
        <p:spPr>
          <a:xfrm>
            <a:off x="7516495" y="2694940"/>
            <a:ext cx="1343025" cy="34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5.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受講生一覧</a:t>
            </a:r>
          </a:p>
        </p:txBody>
      </p:sp>
      <p:sp>
        <p:nvSpPr>
          <p:cNvPr id="46" name="四角形 2060"/>
          <p:cNvSpPr/>
          <p:nvPr/>
        </p:nvSpPr>
        <p:spPr>
          <a:xfrm>
            <a:off x="9274175" y="2684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6.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勤怠一覧</a:t>
            </a:r>
          </a:p>
        </p:txBody>
      </p:sp>
      <p:sp>
        <p:nvSpPr>
          <p:cNvPr id="47" name="四角形 2060"/>
          <p:cNvSpPr/>
          <p:nvPr/>
        </p:nvSpPr>
        <p:spPr>
          <a:xfrm>
            <a:off x="2094230" y="424370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9.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書籍貸出状況一覧</a:t>
            </a:r>
          </a:p>
        </p:txBody>
      </p:sp>
      <p:sp>
        <p:nvSpPr>
          <p:cNvPr id="48" name="四角形 2060"/>
          <p:cNvSpPr/>
          <p:nvPr/>
        </p:nvSpPr>
        <p:spPr>
          <a:xfrm>
            <a:off x="2085975" y="272796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3.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リリース状況一覧</a:t>
            </a:r>
          </a:p>
        </p:txBody>
      </p:sp>
      <p:sp>
        <p:nvSpPr>
          <p:cNvPr id="49" name="四角形 2060"/>
          <p:cNvSpPr/>
          <p:nvPr/>
        </p:nvSpPr>
        <p:spPr>
          <a:xfrm>
            <a:off x="449580" y="422275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8.</a:t>
            </a:r>
            <a:r>
              <a:rPr sz="1000" b="1" dirty="0" smtClean="0">
                <a:latin typeface="Arial" pitchFamily="34" charset="0"/>
                <a:ea typeface="ＭＳ Ｐゴシック" pitchFamily="50" charset="-128"/>
              </a:rPr>
              <a:t>書籍一覧</a:t>
            </a:r>
            <a:endParaRPr sz="1000" b="1" dirty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四角形 2060"/>
          <p:cNvSpPr/>
          <p:nvPr/>
        </p:nvSpPr>
        <p:spPr>
          <a:xfrm>
            <a:off x="5785485" y="42367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ja-JP" sz="1000" b="1" dirty="0" smtClean="0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en-US" altLang="ja-JP" sz="1000" b="1" dirty="0">
                <a:latin typeface="Arial" pitchFamily="34" charset="0"/>
                <a:ea typeface="ＭＳ Ｐゴシック" pitchFamily="50" charset="-128"/>
              </a:rPr>
              <a:t>決裁状況一覧</a:t>
            </a:r>
          </a:p>
        </p:txBody>
      </p:sp>
      <p:sp>
        <p:nvSpPr>
          <p:cNvPr id="54" name="四角形 2060"/>
          <p:cNvSpPr/>
          <p:nvPr/>
        </p:nvSpPr>
        <p:spPr>
          <a:xfrm>
            <a:off x="482600" y="272796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ja-JP" sz="1000" b="1" dirty="0" smtClean="0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en-US" altLang="ja-JP" sz="1000" b="1" dirty="0">
                <a:latin typeface="Arial" pitchFamily="34" charset="0"/>
                <a:ea typeface="ＭＳ Ｐゴシック" pitchFamily="50" charset="-128"/>
              </a:rPr>
              <a:t>プロジェクト一覧</a:t>
            </a:r>
          </a:p>
        </p:txBody>
      </p:sp>
      <p:sp>
        <p:nvSpPr>
          <p:cNvPr id="13" name="四角形 2060"/>
          <p:cNvSpPr/>
          <p:nvPr/>
        </p:nvSpPr>
        <p:spPr>
          <a:xfrm>
            <a:off x="3931285" y="4244302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  <a:sym typeface="+mn-ea"/>
              </a:rPr>
              <a:t>10.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スケジュール一覧</a:t>
            </a:r>
          </a:p>
        </p:txBody>
      </p:sp>
      <p:sp>
        <p:nvSpPr>
          <p:cNvPr id="14" name="四角形 2060"/>
          <p:cNvSpPr/>
          <p:nvPr/>
        </p:nvSpPr>
        <p:spPr>
          <a:xfrm>
            <a:off x="5768975" y="268922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4.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プロジェクト進捗報告</a:t>
            </a:r>
          </a:p>
        </p:txBody>
      </p:sp>
      <p:sp>
        <p:nvSpPr>
          <p:cNvPr id="10" name="四角形 2060"/>
          <p:cNvSpPr/>
          <p:nvPr/>
        </p:nvSpPr>
        <p:spPr>
          <a:xfrm>
            <a:off x="7392035" y="47625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ja-JP" altLang="en-US" sz="1000" b="1" dirty="0" smtClean="0">
                <a:latin typeface="Arial" pitchFamily="34" charset="0"/>
                <a:ea typeface="ＭＳ Ｐゴシック" pitchFamily="50" charset="-128"/>
              </a:rPr>
              <a:t>・ログイン</a:t>
            </a:r>
            <a:r>
              <a:rPr lang="ja-JP" altLang="en-US" sz="1000" b="1" dirty="0">
                <a:latin typeface="Arial" pitchFamily="34" charset="0"/>
                <a:ea typeface="ＭＳ Ｐゴシック" pitchFamily="50" charset="-128"/>
              </a:rPr>
              <a:t>画面</a:t>
            </a:r>
          </a:p>
        </p:txBody>
      </p:sp>
      <p:sp>
        <p:nvSpPr>
          <p:cNvPr id="11" name="四角形 2060"/>
          <p:cNvSpPr/>
          <p:nvPr/>
        </p:nvSpPr>
        <p:spPr>
          <a:xfrm>
            <a:off x="7392035" y="126873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ja-JP" altLang="en-US" sz="1000" b="1" dirty="0" smtClean="0">
                <a:latin typeface="Arial" pitchFamily="34" charset="0"/>
                <a:ea typeface="ＭＳ Ｐゴシック" pitchFamily="50" charset="-128"/>
              </a:rPr>
              <a:t>・新規</a:t>
            </a:r>
            <a:r>
              <a:rPr lang="ja-JP" altLang="en-US" sz="1000" b="1" dirty="0">
                <a:latin typeface="Arial" pitchFamily="34" charset="0"/>
                <a:ea typeface="ＭＳ Ｐゴシック" pitchFamily="50" charset="-128"/>
              </a:rPr>
              <a:t>登録画面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5278120" y="692785"/>
            <a:ext cx="2113280" cy="791845"/>
            <a:chOff x="8312" y="1091"/>
            <a:chExt cx="3328" cy="1247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10620" y="2338"/>
              <a:ext cx="1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8312" y="1732"/>
              <a:ext cx="2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10620" y="1091"/>
              <a:ext cx="1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0624" y="1093"/>
              <a:ext cx="0" cy="1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四角形 2060"/>
          <p:cNvSpPr/>
          <p:nvPr/>
        </p:nvSpPr>
        <p:spPr>
          <a:xfrm>
            <a:off x="9337675" y="422719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13.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決裁</a:t>
            </a:r>
            <a:r>
              <a:rPr lang="ja-JP" sz="1000" b="1" dirty="0">
                <a:latin typeface="Arial" pitchFamily="34" charset="0"/>
                <a:ea typeface="ＭＳ Ｐゴシック" pitchFamily="50" charset="-128"/>
              </a:rPr>
              <a:t>申請一覧</a:t>
            </a:r>
          </a:p>
        </p:txBody>
      </p:sp>
      <p:sp>
        <p:nvSpPr>
          <p:cNvPr id="17" name="四角形 2060"/>
          <p:cNvSpPr/>
          <p:nvPr/>
        </p:nvSpPr>
        <p:spPr>
          <a:xfrm>
            <a:off x="7540625" y="589915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ja-JP" sz="1000" b="1" dirty="0" smtClean="0">
                <a:latin typeface="Arial" pitchFamily="34" charset="0"/>
                <a:ea typeface="ＭＳ Ｐゴシック" pitchFamily="50" charset="-128"/>
              </a:rPr>
              <a:t>14.</a:t>
            </a:r>
            <a:r>
              <a:rPr lang="ja-JP" sz="1000" b="1" dirty="0">
                <a:latin typeface="Arial" pitchFamily="34" charset="0"/>
                <a:ea typeface="ＭＳ Ｐゴシック" pitchFamily="50" charset="-128"/>
              </a:rPr>
              <a:t>決裁編集</a:t>
            </a:r>
          </a:p>
        </p:txBody>
      </p:sp>
      <p:sp>
        <p:nvSpPr>
          <p:cNvPr id="18" name="四角形 2060"/>
          <p:cNvSpPr/>
          <p:nvPr/>
        </p:nvSpPr>
        <p:spPr>
          <a:xfrm>
            <a:off x="9377045" y="588835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sz="1000" b="1" dirty="0" smtClean="0">
                <a:latin typeface="Arial" pitchFamily="34" charset="0"/>
                <a:ea typeface="ＭＳ Ｐゴシック" pitchFamily="50" charset="-128"/>
              </a:rPr>
              <a:t>15.</a:t>
            </a:r>
            <a:r>
              <a:rPr sz="1000" b="1" dirty="0">
                <a:latin typeface="Arial" pitchFamily="34" charset="0"/>
                <a:ea typeface="ＭＳ Ｐゴシック" pitchFamily="50" charset="-128"/>
              </a:rPr>
              <a:t>決裁</a:t>
            </a:r>
            <a:r>
              <a:rPr lang="ja-JP" sz="1000" b="1" dirty="0">
                <a:latin typeface="Arial" pitchFamily="34" charset="0"/>
                <a:ea typeface="ＭＳ Ｐゴシック" pitchFamily="50" charset="-128"/>
              </a:rPr>
              <a:t>プレビュー</a:t>
            </a:r>
          </a:p>
        </p:txBody>
      </p:sp>
      <p:cxnSp>
        <p:nvCxnSpPr>
          <p:cNvPr id="55" name="直線矢印コネクタ 54"/>
          <p:cNvCxnSpPr>
            <a:endCxn id="13" idx="0"/>
          </p:cNvCxnSpPr>
          <p:nvPr/>
        </p:nvCxnSpPr>
        <p:spPr>
          <a:xfrm>
            <a:off x="4548187" y="1243012"/>
            <a:ext cx="56516" cy="300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2" idx="2"/>
            <a:endCxn id="17" idx="0"/>
          </p:cNvCxnSpPr>
          <p:nvPr/>
        </p:nvCxnSpPr>
        <p:spPr>
          <a:xfrm>
            <a:off x="8208010" y="4552950"/>
            <a:ext cx="6350" cy="134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2" idx="2"/>
            <a:endCxn id="18" idx="0"/>
          </p:cNvCxnSpPr>
          <p:nvPr/>
        </p:nvCxnSpPr>
        <p:spPr>
          <a:xfrm>
            <a:off x="8208010" y="4552950"/>
            <a:ext cx="1842770" cy="133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3" idx="2"/>
            <a:endCxn id="18" idx="0"/>
          </p:cNvCxnSpPr>
          <p:nvPr/>
        </p:nvCxnSpPr>
        <p:spPr>
          <a:xfrm>
            <a:off x="10011410" y="4569460"/>
            <a:ext cx="39370" cy="131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1118008" y="2104639"/>
            <a:ext cx="8829584" cy="636781"/>
            <a:chOff x="1118008" y="2104639"/>
            <a:chExt cx="8829584" cy="636781"/>
          </a:xfrm>
        </p:grpSpPr>
        <p:cxnSp>
          <p:nvCxnSpPr>
            <p:cNvPr id="53" name="直線コネクタ 52"/>
            <p:cNvCxnSpPr/>
            <p:nvPr/>
          </p:nvCxnSpPr>
          <p:spPr>
            <a:xfrm flipV="1">
              <a:off x="1119177" y="2111175"/>
              <a:ext cx="8828415" cy="20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1118008" y="2131820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>
              <a:off x="9947590" y="2111175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>
              <a:off x="8188006" y="2104639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/>
            <p:nvPr/>
          </p:nvCxnSpPr>
          <p:spPr>
            <a:xfrm>
              <a:off x="6379935" y="2131820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/>
            <p:nvPr/>
          </p:nvCxnSpPr>
          <p:spPr>
            <a:xfrm>
              <a:off x="2759391" y="2145281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1118008" y="3607521"/>
            <a:ext cx="8829584" cy="636781"/>
            <a:chOff x="1118008" y="2104639"/>
            <a:chExt cx="8829584" cy="636781"/>
          </a:xfrm>
        </p:grpSpPr>
        <p:cxnSp>
          <p:nvCxnSpPr>
            <p:cNvPr id="71" name="直線コネクタ 70"/>
            <p:cNvCxnSpPr/>
            <p:nvPr/>
          </p:nvCxnSpPr>
          <p:spPr>
            <a:xfrm flipV="1">
              <a:off x="1119177" y="2111175"/>
              <a:ext cx="8828415" cy="20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>
              <a:off x="1118008" y="2131820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9947590" y="2111175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/>
            <p:nvPr/>
          </p:nvCxnSpPr>
          <p:spPr>
            <a:xfrm>
              <a:off x="8188006" y="2104639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>
              <a:off x="6379935" y="2131820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2759391" y="2145281"/>
              <a:ext cx="1" cy="596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ユーザー設定</PresentationFormat>
  <Paragraphs>18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motoshige horiguchi</cp:lastModifiedBy>
  <cp:revision>19</cp:revision>
  <dcterms:created xsi:type="dcterms:W3CDTF">2016-08-04T06:59:00Z</dcterms:created>
  <dcterms:modified xsi:type="dcterms:W3CDTF">2016-09-17T02:02:30Z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