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2193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角丸四角形 11"/>
          <p:cNvSpPr/>
          <p:nvPr/>
        </p:nvSpPr>
        <p:spPr>
          <a:xfrm>
            <a:off x="1237615" y="4186555"/>
            <a:ext cx="3275965" cy="760730"/>
          </a:xfrm>
          <a:prstGeom prst="round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pattFill prst="pct5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073" name="四角形 2060"/>
          <p:cNvSpPr/>
          <p:nvPr/>
        </p:nvSpPr>
        <p:spPr>
          <a:xfrm>
            <a:off x="4951730" y="779145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5" name="四角形 3"/>
          <p:cNvSpPr/>
          <p:nvPr/>
        </p:nvSpPr>
        <p:spPr>
          <a:xfrm>
            <a:off x="9282430" y="393763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  <a:sym typeface="+mn-ea"/>
              </a:rPr>
              <a:t>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  <a:sym typeface="+mn-ea"/>
              </a:rPr>
              <a:t>購入・支払い履歴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6" name="四角形 5"/>
          <p:cNvSpPr/>
          <p:nvPr/>
        </p:nvSpPr>
        <p:spPr>
          <a:xfrm>
            <a:off x="9476105" y="2486025"/>
            <a:ext cx="1544955" cy="4578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クレジットカード発行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新規申し込みページ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77" name="四角形 6"/>
          <p:cNvSpPr/>
          <p:nvPr/>
        </p:nvSpPr>
        <p:spPr>
          <a:xfrm>
            <a:off x="8128635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2.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1" name="四角形 9"/>
          <p:cNvSpPr/>
          <p:nvPr/>
        </p:nvSpPr>
        <p:spPr>
          <a:xfrm>
            <a:off x="4951730" y="171831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13.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管理人トップ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82" name="四角形 12"/>
          <p:cNvSpPr/>
          <p:nvPr/>
        </p:nvSpPr>
        <p:spPr>
          <a:xfrm>
            <a:off x="1774190" y="171831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8.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法人トップ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6" name="テキストボックス 42"/>
          <p:cNvSpPr txBox="1"/>
          <p:nvPr/>
        </p:nvSpPr>
        <p:spPr>
          <a:xfrm>
            <a:off x="1416685" y="4982845"/>
            <a:ext cx="4424045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ヘッダー　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97" name="テキストボックス 44"/>
          <p:cNvSpPr txBox="1"/>
          <p:nvPr/>
        </p:nvSpPr>
        <p:spPr>
          <a:xfrm>
            <a:off x="6549390" y="4970145"/>
            <a:ext cx="1833880" cy="287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200">
                <a:latin typeface="Arial" pitchFamily="34" charset="0"/>
                <a:ea typeface="ＭＳ Ｐゴシック" pitchFamily="50" charset="-128"/>
              </a:rPr>
              <a:t>フッター</a:t>
            </a:r>
            <a:endParaRPr lang="ja-JP" altLang="en-US" sz="12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0" name="四角形 47"/>
          <p:cNvSpPr/>
          <p:nvPr/>
        </p:nvSpPr>
        <p:spPr>
          <a:xfrm>
            <a:off x="6193155" y="3740150"/>
            <a:ext cx="17106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17.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承認待ちユーザー情報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5" name="四角形 52"/>
          <p:cNvSpPr/>
          <p:nvPr/>
        </p:nvSpPr>
        <p:spPr>
          <a:xfrm>
            <a:off x="9277350" y="4337050"/>
            <a:ext cx="134683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  <a:sym typeface="+mn-ea"/>
              </a:rPr>
              <a:t>6.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  <a:sym typeface="+mn-ea"/>
              </a:rPr>
              <a:t>カード情報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6" name="四角形 53"/>
          <p:cNvSpPr/>
          <p:nvPr/>
        </p:nvSpPr>
        <p:spPr>
          <a:xfrm>
            <a:off x="6202045" y="2223770"/>
            <a:ext cx="126111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14.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7" name="四角形 54"/>
          <p:cNvSpPr/>
          <p:nvPr/>
        </p:nvSpPr>
        <p:spPr>
          <a:xfrm>
            <a:off x="6205855" y="4271645"/>
            <a:ext cx="170624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18.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問い合わせ内容確認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08" name="四角形 55"/>
          <p:cNvSpPr/>
          <p:nvPr/>
        </p:nvSpPr>
        <p:spPr>
          <a:xfrm>
            <a:off x="6205220" y="3258820"/>
            <a:ext cx="148209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16.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ユーザー会員情報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0" name="四角形 57"/>
          <p:cNvSpPr/>
          <p:nvPr/>
        </p:nvSpPr>
        <p:spPr>
          <a:xfrm>
            <a:off x="2934335" y="222186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9.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加盟店申し込み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" name="四角形 4"/>
          <p:cNvSpPr/>
          <p:nvPr/>
        </p:nvSpPr>
        <p:spPr>
          <a:xfrm>
            <a:off x="8115300" y="3255010"/>
            <a:ext cx="1460500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fontAlgn="base"/>
            <a:r>
              <a:rPr lang="en-US" altLang="ja-JP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4.</a:t>
            </a:r>
            <a:r>
              <a:rPr lang="ja-JP" altLang="en-US" sz="1000" b="1" strike="noStrike" noProof="1">
                <a:latin typeface="Arial" pitchFamily="34" charset="0"/>
                <a:ea typeface="ＭＳ Ｐゴシック" pitchFamily="50" charset="-128"/>
                <a:cs typeface="+mn-ea"/>
              </a:rPr>
              <a:t>ユーザーメイン</a:t>
            </a:r>
            <a:endParaRPr lang="ja-JP" altLang="en-US" sz="1000" b="1" strike="noStrike" noProof="1">
              <a:latin typeface="Arial" pitchFamily="34" charset="0"/>
              <a:ea typeface="ＭＳ Ｐゴシック" pitchFamily="50" charset="-128"/>
              <a:cs typeface="+mn-ea"/>
            </a:endParaRPr>
          </a:p>
        </p:txBody>
      </p:sp>
      <p:sp>
        <p:nvSpPr>
          <p:cNvPr id="3112" name="テキストボックス 59"/>
          <p:cNvSpPr txBox="1"/>
          <p:nvPr/>
        </p:nvSpPr>
        <p:spPr>
          <a:xfrm>
            <a:off x="3983990" y="6099175"/>
            <a:ext cx="1765300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ログインボタン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遷移先・・・トップ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3" name="テキストボックス 62"/>
          <p:cNvSpPr txBox="1"/>
          <p:nvPr/>
        </p:nvSpPr>
        <p:spPr>
          <a:xfrm>
            <a:off x="1891665" y="6099175"/>
            <a:ext cx="2696845" cy="574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退会ボタン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  <a:sym typeface="Arial" charset="0"/>
              </a:rPr>
              <a:t>モーダル表示</a:t>
            </a:r>
            <a:endParaRPr lang="ja-JP" altLang="en-US" sz="1000">
              <a:latin typeface="Arial" pitchFamily="34" charset="0"/>
              <a:ea typeface="ＭＳ Ｐゴシック" pitchFamily="50" charset="-128"/>
              <a:sym typeface="Arial" charset="0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遷移先なし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4" name="テキストボックス 70"/>
          <p:cNvSpPr txBox="1"/>
          <p:nvPr/>
        </p:nvSpPr>
        <p:spPr>
          <a:xfrm>
            <a:off x="9391015" y="6115050"/>
            <a:ext cx="2202815" cy="4146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問い合わせボタン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  <a:p>
            <a:pPr lvl="0"/>
            <a:r>
              <a:rPr lang="ja-JP" altLang="en-US" sz="1000">
                <a:latin typeface="Arial" pitchFamily="34" charset="0"/>
                <a:ea typeface="ＭＳ Ｐゴシック" pitchFamily="50" charset="-128"/>
              </a:rPr>
              <a:t>遷移先・・・問い合わせ</a:t>
            </a:r>
            <a:endParaRPr lang="ja-JP" altLang="en-US" sz="10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5" name="テキストボックス 78"/>
          <p:cNvSpPr txBox="1"/>
          <p:nvPr/>
        </p:nvSpPr>
        <p:spPr>
          <a:xfrm>
            <a:off x="938276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6" name="テキストボックス 79"/>
          <p:cNvSpPr txBox="1"/>
          <p:nvPr/>
        </p:nvSpPr>
        <p:spPr>
          <a:xfrm>
            <a:off x="3028950" y="188722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17" name="テキストボックス 81"/>
          <p:cNvSpPr txBox="1"/>
          <p:nvPr/>
        </p:nvSpPr>
        <p:spPr>
          <a:xfrm>
            <a:off x="6201410" y="94805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539230" y="523113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5" name="角丸四角形 84"/>
          <p:cNvSpPr/>
          <p:nvPr/>
        </p:nvSpPr>
        <p:spPr>
          <a:xfrm>
            <a:off x="6536055" y="567436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87" name="角丸四角形 86"/>
          <p:cNvSpPr/>
          <p:nvPr/>
        </p:nvSpPr>
        <p:spPr>
          <a:xfrm>
            <a:off x="1390650" y="5670550"/>
            <a:ext cx="4518660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1" name="八角形 37"/>
          <p:cNvSpPr/>
          <p:nvPr/>
        </p:nvSpPr>
        <p:spPr>
          <a:xfrm>
            <a:off x="9382760" y="5692775"/>
            <a:ext cx="1346835" cy="34036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2" name="テキストボックス 92"/>
          <p:cNvSpPr txBox="1"/>
          <p:nvPr/>
        </p:nvSpPr>
        <p:spPr>
          <a:xfrm>
            <a:off x="6192520" y="57321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3" name="テキストボックス 93"/>
          <p:cNvSpPr txBox="1"/>
          <p:nvPr/>
        </p:nvSpPr>
        <p:spPr>
          <a:xfrm>
            <a:off x="6205220" y="529526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4" name="テキストボックス 94"/>
          <p:cNvSpPr txBox="1"/>
          <p:nvPr/>
        </p:nvSpPr>
        <p:spPr>
          <a:xfrm>
            <a:off x="727710" y="5655310"/>
            <a:ext cx="65151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法人用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5" name="八角形 96"/>
          <p:cNvSpPr/>
          <p:nvPr/>
        </p:nvSpPr>
        <p:spPr>
          <a:xfrm>
            <a:off x="1923415" y="5726430"/>
            <a:ext cx="1348105" cy="24955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>
          <a:xfrm>
            <a:off x="1392555" y="5231130"/>
            <a:ext cx="4515485" cy="375920"/>
          </a:xfrm>
          <a:prstGeom prst="round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ja-JP" altLang="en-US" strike="noStrike" noProof="1"/>
          </a:p>
        </p:txBody>
      </p:sp>
      <p:sp>
        <p:nvSpPr>
          <p:cNvPr id="3127" name="八角形 98"/>
          <p:cNvSpPr/>
          <p:nvPr/>
        </p:nvSpPr>
        <p:spPr>
          <a:xfrm>
            <a:off x="4043680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8" name="八角形 100"/>
          <p:cNvSpPr/>
          <p:nvPr/>
        </p:nvSpPr>
        <p:spPr>
          <a:xfrm>
            <a:off x="1925955" y="5290185"/>
            <a:ext cx="1346835" cy="24828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退会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29" name="テキストボックス 101"/>
          <p:cNvSpPr txBox="1"/>
          <p:nvPr/>
        </p:nvSpPr>
        <p:spPr>
          <a:xfrm>
            <a:off x="469900" y="5210810"/>
            <a:ext cx="90805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  <a:p>
            <a:pPr lvl="0" algn="r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ユーザー用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0" name="テキストボックス 102"/>
          <p:cNvSpPr txBox="1"/>
          <p:nvPr/>
        </p:nvSpPr>
        <p:spPr>
          <a:xfrm>
            <a:off x="4149090" y="37522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1" name="テキストボックス 104"/>
          <p:cNvSpPr txBox="1"/>
          <p:nvPr/>
        </p:nvSpPr>
        <p:spPr>
          <a:xfrm>
            <a:off x="9473565" y="34207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2" name="テキストボックス 106"/>
          <p:cNvSpPr txBox="1"/>
          <p:nvPr/>
        </p:nvSpPr>
        <p:spPr>
          <a:xfrm>
            <a:off x="10627995" y="39300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3" name="テキストボックス 107"/>
          <p:cNvSpPr txBox="1"/>
          <p:nvPr/>
        </p:nvSpPr>
        <p:spPr>
          <a:xfrm>
            <a:off x="10616565" y="427799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4" name="テキストボックス 108"/>
          <p:cNvSpPr txBox="1"/>
          <p:nvPr/>
        </p:nvSpPr>
        <p:spPr>
          <a:xfrm>
            <a:off x="8002270" y="4370705"/>
            <a:ext cx="47625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5" name="テキストボックス 109"/>
          <p:cNvSpPr txBox="1"/>
          <p:nvPr/>
        </p:nvSpPr>
        <p:spPr>
          <a:xfrm>
            <a:off x="7716520" y="3314065"/>
            <a:ext cx="39306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6" name="テキストボックス 110"/>
          <p:cNvSpPr txBox="1"/>
          <p:nvPr/>
        </p:nvSpPr>
        <p:spPr>
          <a:xfrm>
            <a:off x="7607935" y="2286635"/>
            <a:ext cx="30480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7" name="テキストボックス 111"/>
          <p:cNvSpPr txBox="1"/>
          <p:nvPr/>
        </p:nvSpPr>
        <p:spPr>
          <a:xfrm>
            <a:off x="6263005" y="185674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8" name="テキストボックス 112"/>
          <p:cNvSpPr txBox="1"/>
          <p:nvPr/>
        </p:nvSpPr>
        <p:spPr>
          <a:xfrm>
            <a:off x="10991215" y="271970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39" name="テキストボックス 113"/>
          <p:cNvSpPr txBox="1"/>
          <p:nvPr/>
        </p:nvSpPr>
        <p:spPr>
          <a:xfrm>
            <a:off x="9478645" y="351155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0" name="テキストボックス 114"/>
          <p:cNvSpPr txBox="1"/>
          <p:nvPr/>
        </p:nvSpPr>
        <p:spPr>
          <a:xfrm>
            <a:off x="10626090" y="405193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1" name="テキストボックス 115"/>
          <p:cNvSpPr txBox="1"/>
          <p:nvPr/>
        </p:nvSpPr>
        <p:spPr>
          <a:xfrm>
            <a:off x="10615930" y="4405630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2" name="テキストボックス 116"/>
          <p:cNvSpPr txBox="1"/>
          <p:nvPr/>
        </p:nvSpPr>
        <p:spPr>
          <a:xfrm>
            <a:off x="4237355" y="23818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3" name="テキストボックス 118"/>
          <p:cNvSpPr txBox="1"/>
          <p:nvPr/>
        </p:nvSpPr>
        <p:spPr>
          <a:xfrm>
            <a:off x="4156075" y="386651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4" name="八角形 120"/>
          <p:cNvSpPr/>
          <p:nvPr/>
        </p:nvSpPr>
        <p:spPr>
          <a:xfrm>
            <a:off x="4041140" y="5728335"/>
            <a:ext cx="1348105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ログアウト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45" name="テキストボックス 121"/>
          <p:cNvSpPr txBox="1"/>
          <p:nvPr/>
        </p:nvSpPr>
        <p:spPr>
          <a:xfrm>
            <a:off x="7223760" y="5197475"/>
            <a:ext cx="3217545" cy="382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ja-JP">
                <a:latin typeface="ＭＳ 明朝" charset="-128"/>
                <a:ea typeface="ＭＳ 明朝" charset="-128"/>
              </a:rPr>
              <a:t>※</a:t>
            </a:r>
            <a:r>
              <a:rPr lang="ja-JP" altLang="en-US">
                <a:latin typeface="ＭＳ 明朝" charset="-128"/>
                <a:ea typeface="ＭＳ 明朝" charset="-128"/>
              </a:rPr>
              <a:t>無地・機能なし</a:t>
            </a:r>
            <a:r>
              <a:rPr lang="en-US" altLang="ja-JP">
                <a:latin typeface="ＭＳ 明朝" charset="-128"/>
                <a:ea typeface="ＭＳ 明朝" charset="-128"/>
                <a:sym typeface="Arial" charset="0"/>
              </a:rPr>
              <a:t>※</a:t>
            </a:r>
            <a:endParaRPr lang="ja-JP" altLang="en-US">
              <a:latin typeface="ＭＳ 明朝" charset="-128"/>
              <a:ea typeface="ＭＳ 明朝" charset="-128"/>
            </a:endParaRPr>
          </a:p>
        </p:txBody>
      </p:sp>
      <p:cxnSp>
        <p:nvCxnSpPr>
          <p:cNvPr id="3" name="カギ線コネクタ 2"/>
          <p:cNvCxnSpPr>
            <a:stCxn id="3076" idx="2"/>
          </p:cNvCxnSpPr>
          <p:nvPr/>
        </p:nvCxnSpPr>
        <p:spPr>
          <a:xfrm rot="5400000">
            <a:off x="9670415" y="2847340"/>
            <a:ext cx="481965" cy="67373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845820" y="239395"/>
            <a:ext cx="6459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2400"/>
              <a:t>Master Card </a:t>
            </a:r>
            <a:r>
              <a:rPr lang="ja-JP" altLang="en-US" sz="2400"/>
              <a:t>画面遷移図</a:t>
            </a:r>
            <a:endParaRPr lang="ja-JP" altLang="en-US" sz="2400"/>
          </a:p>
        </p:txBody>
      </p:sp>
      <p:sp>
        <p:nvSpPr>
          <p:cNvPr id="2" name="四角形 51"/>
          <p:cNvSpPr/>
          <p:nvPr/>
        </p:nvSpPr>
        <p:spPr>
          <a:xfrm>
            <a:off x="9274175" y="4709160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7.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登録情報変更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8" name="直線矢印コネクタ 7"/>
          <p:cNvCxnSpPr>
            <a:endCxn id="3105" idx="1"/>
          </p:cNvCxnSpPr>
          <p:nvPr/>
        </p:nvCxnSpPr>
        <p:spPr>
          <a:xfrm>
            <a:off x="8845550" y="4501515"/>
            <a:ext cx="43180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ボックス 106"/>
          <p:cNvSpPr txBox="1"/>
          <p:nvPr/>
        </p:nvSpPr>
        <p:spPr>
          <a:xfrm>
            <a:off x="10606405" y="466280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○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ボックス 114"/>
          <p:cNvSpPr txBox="1"/>
          <p:nvPr/>
        </p:nvSpPr>
        <p:spPr>
          <a:xfrm>
            <a:off x="10604500" y="478472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四角形 51"/>
          <p:cNvSpPr/>
          <p:nvPr/>
        </p:nvSpPr>
        <p:spPr>
          <a:xfrm>
            <a:off x="2966720" y="4370705"/>
            <a:ext cx="134810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19.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問い合わせ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1372235" y="4338320"/>
            <a:ext cx="164655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000"/>
              <a:t>一部フッターの問い合わせボタンより遷移可能</a:t>
            </a:r>
            <a:endParaRPr lang="ja-JP" altLang="en-US" sz="1000"/>
          </a:p>
        </p:txBody>
      </p:sp>
      <p:sp>
        <p:nvSpPr>
          <p:cNvPr id="6" name="四角形 49"/>
          <p:cNvSpPr/>
          <p:nvPr/>
        </p:nvSpPr>
        <p:spPr>
          <a:xfrm>
            <a:off x="2823845" y="3660140"/>
            <a:ext cx="1346835" cy="339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900" b="1">
                <a:latin typeface="Arial" pitchFamily="34" charset="0"/>
                <a:ea typeface="ＭＳ Ｐゴシック" pitchFamily="50" charset="-128"/>
              </a:rPr>
              <a:t>12.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クレジットカード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  <a:p>
            <a:pPr lvl="0" algn="ctr"/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登録者利用情報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4" name="四角形 56"/>
          <p:cNvSpPr/>
          <p:nvPr/>
        </p:nvSpPr>
        <p:spPr>
          <a:xfrm>
            <a:off x="2838450" y="3189605"/>
            <a:ext cx="1348105" cy="316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900" b="1">
                <a:latin typeface="Arial" pitchFamily="34" charset="0"/>
                <a:ea typeface="ＭＳ Ｐゴシック" pitchFamily="50" charset="-128"/>
              </a:rPr>
              <a:t>11.</a:t>
            </a:r>
            <a:r>
              <a:rPr lang="ja-JP" altLang="en-US" sz="900" b="1">
                <a:latin typeface="Arial" pitchFamily="34" charset="0"/>
                <a:ea typeface="ＭＳ Ｐゴシック" pitchFamily="50" charset="-128"/>
              </a:rPr>
              <a:t>返品・返金依頼確認</a:t>
            </a:r>
            <a:endParaRPr lang="ja-JP" altLang="en-US" sz="9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5" name="カギ線コネクタ 14"/>
          <p:cNvCxnSpPr>
            <a:stCxn id="3110" idx="2"/>
            <a:endCxn id="3102" idx="3"/>
          </p:cNvCxnSpPr>
          <p:nvPr/>
        </p:nvCxnSpPr>
        <p:spPr>
          <a:xfrm rot="5400000">
            <a:off x="3067050" y="2372995"/>
            <a:ext cx="350520" cy="7327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2" name="四角形 49"/>
          <p:cNvSpPr/>
          <p:nvPr/>
        </p:nvSpPr>
        <p:spPr>
          <a:xfrm>
            <a:off x="1529080" y="2788920"/>
            <a:ext cx="1346835" cy="250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10.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法人メイン</a:t>
            </a:r>
            <a:endParaRPr lang="ja-JP" altLang="en-US" sz="9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8" name="テキストボックス 102"/>
          <p:cNvSpPr txBox="1"/>
          <p:nvPr/>
        </p:nvSpPr>
        <p:spPr>
          <a:xfrm>
            <a:off x="2813050" y="291274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1" name="テキストボックス 118"/>
          <p:cNvSpPr txBox="1"/>
          <p:nvPr/>
        </p:nvSpPr>
        <p:spPr>
          <a:xfrm>
            <a:off x="4150360" y="336613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8" name="テキストボックス 102"/>
          <p:cNvSpPr txBox="1"/>
          <p:nvPr/>
        </p:nvSpPr>
        <p:spPr>
          <a:xfrm>
            <a:off x="4149725" y="3258185"/>
            <a:ext cx="380365" cy="2235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●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9" name="テキストボックス 118"/>
          <p:cNvSpPr txBox="1"/>
          <p:nvPr/>
        </p:nvSpPr>
        <p:spPr>
          <a:xfrm>
            <a:off x="2815590" y="3010535"/>
            <a:ext cx="28384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★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" name="四角形 47"/>
          <p:cNvSpPr/>
          <p:nvPr/>
        </p:nvSpPr>
        <p:spPr>
          <a:xfrm>
            <a:off x="6193155" y="2742565"/>
            <a:ext cx="1503045" cy="3422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ja-JP" sz="1000" b="1">
                <a:latin typeface="Arial" pitchFamily="34" charset="0"/>
                <a:ea typeface="ＭＳ Ｐゴシック" pitchFamily="50" charset="-128"/>
              </a:rPr>
              <a:t>15.</a:t>
            </a:r>
            <a:r>
              <a:rPr lang="ja-JP" altLang="en-US" sz="1000" b="1">
                <a:latin typeface="Arial" pitchFamily="34" charset="0"/>
                <a:ea typeface="ＭＳ Ｐゴシック" pitchFamily="50" charset="-128"/>
              </a:rPr>
              <a:t>承認待ち法人情報</a:t>
            </a:r>
            <a:endParaRPr lang="ja-JP" altLang="en-US" sz="1000" b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0" name="カギ線コネクタ 29"/>
          <p:cNvCxnSpPr>
            <a:stCxn id="3082" idx="0"/>
            <a:endCxn id="3077" idx="0"/>
          </p:cNvCxnSpPr>
          <p:nvPr/>
        </p:nvCxnSpPr>
        <p:spPr>
          <a:xfrm rot="16200000">
            <a:off x="5625465" y="-1458595"/>
            <a:ext cx="3175" cy="6354445"/>
          </a:xfrm>
          <a:prstGeom prst="bentConnector3">
            <a:avLst>
              <a:gd name="adj1" fmla="val 756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073" idx="2"/>
            <a:endCxn id="3081" idx="0"/>
          </p:cNvCxnSpPr>
          <p:nvPr/>
        </p:nvCxnSpPr>
        <p:spPr>
          <a:xfrm>
            <a:off x="5625465" y="1121410"/>
            <a:ext cx="0" cy="5969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625465" y="3956050"/>
            <a:ext cx="567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108" idx="1"/>
          </p:cNvCxnSpPr>
          <p:nvPr/>
        </p:nvCxnSpPr>
        <p:spPr>
          <a:xfrm flipV="1">
            <a:off x="5625465" y="3425190"/>
            <a:ext cx="57975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" idx="1"/>
          </p:cNvCxnSpPr>
          <p:nvPr/>
        </p:nvCxnSpPr>
        <p:spPr>
          <a:xfrm>
            <a:off x="5625465" y="2914015"/>
            <a:ext cx="5676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106" idx="1"/>
          </p:cNvCxnSpPr>
          <p:nvPr/>
        </p:nvCxnSpPr>
        <p:spPr>
          <a:xfrm>
            <a:off x="5625465" y="2393315"/>
            <a:ext cx="57658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82" idx="2"/>
            <a:endCxn id="3110" idx="1"/>
          </p:cNvCxnSpPr>
          <p:nvPr/>
        </p:nvCxnSpPr>
        <p:spPr>
          <a:xfrm rot="5400000" flipV="1">
            <a:off x="2524760" y="1983740"/>
            <a:ext cx="332740" cy="48577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3076" idx="1"/>
          </p:cNvCxnSpPr>
          <p:nvPr/>
        </p:nvCxnSpPr>
        <p:spPr>
          <a:xfrm rot="10800000">
            <a:off x="9011285" y="2061210"/>
            <a:ext cx="464185" cy="65341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ボックス 110"/>
          <p:cNvSpPr txBox="1"/>
          <p:nvPr/>
        </p:nvSpPr>
        <p:spPr>
          <a:xfrm>
            <a:off x="7750810" y="2807970"/>
            <a:ext cx="306705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43" name="テキストボックス 110"/>
          <p:cNvSpPr txBox="1"/>
          <p:nvPr/>
        </p:nvSpPr>
        <p:spPr>
          <a:xfrm>
            <a:off x="7962900" y="3823335"/>
            <a:ext cx="304800" cy="213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ja-JP" altLang="en-US" sz="800">
                <a:latin typeface="Arial" pitchFamily="34" charset="0"/>
                <a:ea typeface="ＭＳ Ｐゴシック" pitchFamily="50" charset="-128"/>
              </a:rPr>
              <a:t>☆</a:t>
            </a:r>
            <a:endParaRPr lang="ja-JP" altLang="en-US" sz="800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7" name="カギ線コネクタ 16"/>
          <p:cNvCxnSpPr>
            <a:stCxn id="3081" idx="2"/>
            <a:endCxn id="3107" idx="1"/>
          </p:cNvCxnSpPr>
          <p:nvPr/>
        </p:nvCxnSpPr>
        <p:spPr>
          <a:xfrm rot="5400000" flipV="1">
            <a:off x="4724400" y="2961640"/>
            <a:ext cx="2382520" cy="58039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5" idx="2"/>
            <a:endCxn id="2" idx="1"/>
          </p:cNvCxnSpPr>
          <p:nvPr/>
        </p:nvCxnSpPr>
        <p:spPr>
          <a:xfrm rot="5400000" flipV="1">
            <a:off x="8418195" y="4023995"/>
            <a:ext cx="1283335" cy="428625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845550" y="4153535"/>
            <a:ext cx="4286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3077" idx="2"/>
          </p:cNvCxnSpPr>
          <p:nvPr/>
        </p:nvCxnSpPr>
        <p:spPr>
          <a:xfrm>
            <a:off x="8803005" y="2060575"/>
            <a:ext cx="1270" cy="1194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3102" idx="0"/>
          </p:cNvCxnSpPr>
          <p:nvPr/>
        </p:nvCxnSpPr>
        <p:spPr>
          <a:xfrm>
            <a:off x="2202815" y="2061210"/>
            <a:ext cx="0" cy="727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3102" idx="2"/>
            <a:endCxn id="6" idx="1"/>
          </p:cNvCxnSpPr>
          <p:nvPr/>
        </p:nvCxnSpPr>
        <p:spPr>
          <a:xfrm rot="5400000" flipV="1">
            <a:off x="2118360" y="3124200"/>
            <a:ext cx="790575" cy="62103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4" idx="1"/>
          </p:cNvCxnSpPr>
          <p:nvPr/>
        </p:nvCxnSpPr>
        <p:spPr>
          <a:xfrm>
            <a:off x="2203450" y="3347720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Kingsoft Office WPP</Application>
  <PresentationFormat>宽屏</PresentationFormat>
  <Paragraphs>131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14</cp:revision>
  <dcterms:created xsi:type="dcterms:W3CDTF">2016-06-16T04:08:00Z</dcterms:created>
  <dcterms:modified xsi:type="dcterms:W3CDTF">2016-08-30T02:44:20Z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